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5" r:id="rId4"/>
    <p:sldId id="278" r:id="rId5"/>
    <p:sldId id="284" r:id="rId6"/>
    <p:sldId id="267" r:id="rId7"/>
    <p:sldId id="268" r:id="rId8"/>
    <p:sldId id="283" r:id="rId9"/>
    <p:sldId id="279" r:id="rId10"/>
    <p:sldId id="257" r:id="rId11"/>
    <p:sldId id="271" r:id="rId12"/>
    <p:sldId id="258" r:id="rId13"/>
    <p:sldId id="285" r:id="rId14"/>
    <p:sldId id="259" r:id="rId15"/>
    <p:sldId id="286" r:id="rId16"/>
    <p:sldId id="260" r:id="rId17"/>
    <p:sldId id="287" r:id="rId18"/>
    <p:sldId id="261" r:id="rId19"/>
    <p:sldId id="276" r:id="rId20"/>
    <p:sldId id="277" r:id="rId21"/>
    <p:sldId id="280" r:id="rId22"/>
    <p:sldId id="281" r:id="rId23"/>
    <p:sldId id="282" r:id="rId24"/>
    <p:sldId id="262" r:id="rId2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C4DE"/>
    <a:srgbClr val="80A0CA"/>
    <a:srgbClr val="E5874A"/>
    <a:srgbClr val="C9D7E9"/>
    <a:srgbClr val="D3DEED"/>
    <a:srgbClr val="9BB4D5"/>
    <a:srgbClr val="8BA8CF"/>
    <a:srgbClr val="4F7BB5"/>
    <a:srgbClr val="6F93C3"/>
    <a:srgbClr val="4670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06A659-3929-3BDA-1958-6FAE6DBD92AF}"/>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9F66B0FA-AEAD-48A1-873B-5EC188776F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4" name="날짜 개체 틀 3">
            <a:extLst>
              <a:ext uri="{FF2B5EF4-FFF2-40B4-BE49-F238E27FC236}">
                <a16:creationId xmlns:a16="http://schemas.microsoft.com/office/drawing/2014/main" id="{1A4BA1D8-853A-751D-3E76-C7D7BA4C14A9}"/>
              </a:ext>
            </a:extLst>
          </p:cNvPr>
          <p:cNvSpPr>
            <a:spLocks noGrp="1"/>
          </p:cNvSpPr>
          <p:nvPr>
            <p:ph type="dt" sz="half" idx="10"/>
          </p:nvPr>
        </p:nvSpPr>
        <p:spPr/>
        <p:txBody>
          <a:bodyPr/>
          <a:lstStyle>
            <a:lvl1pPr>
              <a:defRPr/>
            </a:lvl1pPr>
          </a:lstStyle>
          <a:p>
            <a:fld id="{FB435D38-5105-4853-9719-1060A594C319}" type="datetimeFigureOut">
              <a:rPr lang="ko-KR" altLang="en-US" smtClean="0"/>
              <a:pPr/>
              <a:t>2022-08-27</a:t>
            </a:fld>
            <a:endParaRPr lang="ko-KR" altLang="en-US" dirty="0"/>
          </a:p>
        </p:txBody>
      </p:sp>
      <p:sp>
        <p:nvSpPr>
          <p:cNvPr id="5" name="바닥글 개체 틀 4">
            <a:extLst>
              <a:ext uri="{FF2B5EF4-FFF2-40B4-BE49-F238E27FC236}">
                <a16:creationId xmlns:a16="http://schemas.microsoft.com/office/drawing/2014/main" id="{18CC5223-0964-4D24-66FD-2A1FF09606A3}"/>
              </a:ext>
            </a:extLst>
          </p:cNvPr>
          <p:cNvSpPr>
            <a:spLocks noGrp="1"/>
          </p:cNvSpPr>
          <p:nvPr>
            <p:ph type="ftr" sz="quarter" idx="11"/>
          </p:nvPr>
        </p:nvSpPr>
        <p:spPr/>
        <p:txBody>
          <a:bodyPr/>
          <a:lstStyle>
            <a:lvl1pPr>
              <a:defRPr/>
            </a:lvl1pPr>
          </a:lstStyle>
          <a:p>
            <a:endParaRPr lang="ko-KR" altLang="en-US" dirty="0"/>
          </a:p>
        </p:txBody>
      </p:sp>
      <p:sp>
        <p:nvSpPr>
          <p:cNvPr id="6" name="슬라이드 번호 개체 틀 5">
            <a:extLst>
              <a:ext uri="{FF2B5EF4-FFF2-40B4-BE49-F238E27FC236}">
                <a16:creationId xmlns:a16="http://schemas.microsoft.com/office/drawing/2014/main" id="{B87EE553-0BFE-05B0-28DA-639669AB9E94}"/>
              </a:ext>
            </a:extLst>
          </p:cNvPr>
          <p:cNvSpPr>
            <a:spLocks noGrp="1"/>
          </p:cNvSpPr>
          <p:nvPr>
            <p:ph type="sldNum" sz="quarter" idx="12"/>
          </p:nvPr>
        </p:nvSpPr>
        <p:spPr/>
        <p:txBody>
          <a:bodyPr/>
          <a:lstStyle>
            <a:lvl1pPr>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1064955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7D3187-A0EC-4E50-4516-B7D4F7350437}"/>
              </a:ext>
            </a:extLst>
          </p:cNvPr>
          <p:cNvSpPr>
            <a:spLocks noGrp="1"/>
          </p:cNvSpPr>
          <p:nvPr>
            <p:ph type="title"/>
          </p:nvPr>
        </p:nvSpPr>
        <p:spPr/>
        <p:txBody>
          <a:bodyPr/>
          <a:lstStyle>
            <a:lvl1pPr>
              <a:defRPr/>
            </a:lvl1pPr>
          </a:lstStyle>
          <a:p>
            <a:r>
              <a:rPr lang="ko-KR" altLang="en-US" dirty="0"/>
              <a:t>마스터 제목 스타일 편집</a:t>
            </a:r>
          </a:p>
        </p:txBody>
      </p:sp>
      <p:sp>
        <p:nvSpPr>
          <p:cNvPr id="3" name="세로 텍스트 개체 틀 2">
            <a:extLst>
              <a:ext uri="{FF2B5EF4-FFF2-40B4-BE49-F238E27FC236}">
                <a16:creationId xmlns:a16="http://schemas.microsoft.com/office/drawing/2014/main" id="{2271492E-231F-E691-D611-B0FD8BDFE063}"/>
              </a:ext>
            </a:extLst>
          </p:cNvPr>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A19B4294-5AFB-983C-7F06-CB5C4BE697F9}"/>
              </a:ext>
            </a:extLst>
          </p:cNvPr>
          <p:cNvSpPr>
            <a:spLocks noGrp="1"/>
          </p:cNvSpPr>
          <p:nvPr>
            <p:ph type="dt" sz="half" idx="10"/>
          </p:nvPr>
        </p:nvSpPr>
        <p:spPr/>
        <p:txBody>
          <a:bodyPr/>
          <a:lstStyle>
            <a:lvl1pPr>
              <a:defRPr/>
            </a:lvl1pPr>
          </a:lstStyle>
          <a:p>
            <a:fld id="{FB435D38-5105-4853-9719-1060A594C319}" type="datetimeFigureOut">
              <a:rPr lang="ko-KR" altLang="en-US" smtClean="0"/>
              <a:pPr/>
              <a:t>2022-08-27</a:t>
            </a:fld>
            <a:endParaRPr lang="ko-KR" altLang="en-US" dirty="0"/>
          </a:p>
        </p:txBody>
      </p:sp>
      <p:sp>
        <p:nvSpPr>
          <p:cNvPr id="5" name="바닥글 개체 틀 4">
            <a:extLst>
              <a:ext uri="{FF2B5EF4-FFF2-40B4-BE49-F238E27FC236}">
                <a16:creationId xmlns:a16="http://schemas.microsoft.com/office/drawing/2014/main" id="{DC8DDB64-A43F-6895-88AE-4302F254F129}"/>
              </a:ext>
            </a:extLst>
          </p:cNvPr>
          <p:cNvSpPr>
            <a:spLocks noGrp="1"/>
          </p:cNvSpPr>
          <p:nvPr>
            <p:ph type="ftr" sz="quarter" idx="11"/>
          </p:nvPr>
        </p:nvSpPr>
        <p:spPr/>
        <p:txBody>
          <a:bodyPr/>
          <a:lstStyle>
            <a:lvl1pPr>
              <a:defRPr/>
            </a:lvl1pPr>
          </a:lstStyle>
          <a:p>
            <a:endParaRPr lang="ko-KR" altLang="en-US" dirty="0"/>
          </a:p>
        </p:txBody>
      </p:sp>
      <p:sp>
        <p:nvSpPr>
          <p:cNvPr id="6" name="슬라이드 번호 개체 틀 5">
            <a:extLst>
              <a:ext uri="{FF2B5EF4-FFF2-40B4-BE49-F238E27FC236}">
                <a16:creationId xmlns:a16="http://schemas.microsoft.com/office/drawing/2014/main" id="{F396BF16-000F-3FA0-49BE-19D69A54A1E7}"/>
              </a:ext>
            </a:extLst>
          </p:cNvPr>
          <p:cNvSpPr>
            <a:spLocks noGrp="1"/>
          </p:cNvSpPr>
          <p:nvPr>
            <p:ph type="sldNum" sz="quarter" idx="12"/>
          </p:nvPr>
        </p:nvSpPr>
        <p:spPr/>
        <p:txBody>
          <a:bodyPr/>
          <a:lstStyle>
            <a:lvl1pPr>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14686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79279D2-D6B7-536E-1AFD-B2721E126A1C}"/>
              </a:ext>
            </a:extLst>
          </p:cNvPr>
          <p:cNvSpPr>
            <a:spLocks noGrp="1"/>
          </p:cNvSpPr>
          <p:nvPr>
            <p:ph type="title" orient="vert"/>
          </p:nvPr>
        </p:nvSpPr>
        <p:spPr>
          <a:xfrm>
            <a:off x="8724900" y="365125"/>
            <a:ext cx="2628900" cy="5811838"/>
          </a:xfrm>
        </p:spPr>
        <p:txBody>
          <a:bodyPr vert="eaVert"/>
          <a:lstStyle>
            <a:lvl1pPr>
              <a:defRPr/>
            </a:lvl1pPr>
          </a:lstStyle>
          <a:p>
            <a:r>
              <a:rPr lang="ko-KR" altLang="en-US" dirty="0"/>
              <a:t>마스터 제목 스타일 편집</a:t>
            </a:r>
          </a:p>
        </p:txBody>
      </p:sp>
      <p:sp>
        <p:nvSpPr>
          <p:cNvPr id="3" name="세로 텍스트 개체 틀 2">
            <a:extLst>
              <a:ext uri="{FF2B5EF4-FFF2-40B4-BE49-F238E27FC236}">
                <a16:creationId xmlns:a16="http://schemas.microsoft.com/office/drawing/2014/main" id="{E8E6C257-C98B-2C5F-9AE3-21BF9232BEC8}"/>
              </a:ext>
            </a:extLst>
          </p:cNvPr>
          <p:cNvSpPr>
            <a:spLocks noGrp="1"/>
          </p:cNvSpPr>
          <p:nvPr>
            <p:ph type="body" orient="vert" idx="1"/>
          </p:nvPr>
        </p:nvSpPr>
        <p:spPr>
          <a:xfrm>
            <a:off x="838200" y="365125"/>
            <a:ext cx="7734300" cy="5811838"/>
          </a:xfrm>
        </p:spPr>
        <p:txBody>
          <a:bodyPr vert="eaVert"/>
          <a:lstStyle>
            <a:lvl1pPr>
              <a:defRPr/>
            </a:lvl1pPr>
            <a:lvl2pPr>
              <a:defRPr/>
            </a:lvl2pPr>
            <a:lvl3pPr>
              <a:defRPr/>
            </a:lvl3pPr>
            <a:lvl4pPr>
              <a:defRPr/>
            </a:lvl4pPr>
            <a:lvl5pPr>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913DE195-8680-DA5F-7685-F06A44A5203A}"/>
              </a:ext>
            </a:extLst>
          </p:cNvPr>
          <p:cNvSpPr>
            <a:spLocks noGrp="1"/>
          </p:cNvSpPr>
          <p:nvPr>
            <p:ph type="dt" sz="half" idx="10"/>
          </p:nvPr>
        </p:nvSpPr>
        <p:spPr/>
        <p:txBody>
          <a:bodyPr/>
          <a:lstStyle>
            <a:lvl1pPr>
              <a:defRPr/>
            </a:lvl1pPr>
          </a:lstStyle>
          <a:p>
            <a:fld id="{FB435D38-5105-4853-9719-1060A594C319}" type="datetimeFigureOut">
              <a:rPr lang="ko-KR" altLang="en-US" smtClean="0"/>
              <a:pPr/>
              <a:t>2022-08-27</a:t>
            </a:fld>
            <a:endParaRPr lang="ko-KR" altLang="en-US" dirty="0"/>
          </a:p>
        </p:txBody>
      </p:sp>
      <p:sp>
        <p:nvSpPr>
          <p:cNvPr id="5" name="바닥글 개체 틀 4">
            <a:extLst>
              <a:ext uri="{FF2B5EF4-FFF2-40B4-BE49-F238E27FC236}">
                <a16:creationId xmlns:a16="http://schemas.microsoft.com/office/drawing/2014/main" id="{D41CEB43-FA99-1098-B424-6BBF716A9F17}"/>
              </a:ext>
            </a:extLst>
          </p:cNvPr>
          <p:cNvSpPr>
            <a:spLocks noGrp="1"/>
          </p:cNvSpPr>
          <p:nvPr>
            <p:ph type="ftr" sz="quarter" idx="11"/>
          </p:nvPr>
        </p:nvSpPr>
        <p:spPr/>
        <p:txBody>
          <a:bodyPr/>
          <a:lstStyle>
            <a:lvl1pPr>
              <a:defRPr/>
            </a:lvl1pPr>
          </a:lstStyle>
          <a:p>
            <a:endParaRPr lang="ko-KR" altLang="en-US" dirty="0"/>
          </a:p>
        </p:txBody>
      </p:sp>
      <p:sp>
        <p:nvSpPr>
          <p:cNvPr id="6" name="슬라이드 번호 개체 틀 5">
            <a:extLst>
              <a:ext uri="{FF2B5EF4-FFF2-40B4-BE49-F238E27FC236}">
                <a16:creationId xmlns:a16="http://schemas.microsoft.com/office/drawing/2014/main" id="{EA27151F-3934-BEED-E0AF-5A872C406600}"/>
              </a:ext>
            </a:extLst>
          </p:cNvPr>
          <p:cNvSpPr>
            <a:spLocks noGrp="1"/>
          </p:cNvSpPr>
          <p:nvPr>
            <p:ph type="sldNum" sz="quarter" idx="12"/>
          </p:nvPr>
        </p:nvSpPr>
        <p:spPr/>
        <p:txBody>
          <a:bodyPr/>
          <a:lstStyle>
            <a:lvl1pPr>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1695882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56E90A-B2EC-818C-0AC1-8501735BE2EB}"/>
              </a:ext>
            </a:extLst>
          </p:cNvPr>
          <p:cNvSpPr>
            <a:spLocks noGrp="1"/>
          </p:cNvSpPr>
          <p:nvPr>
            <p:ph type="title"/>
          </p:nvPr>
        </p:nvSpPr>
        <p:spPr/>
        <p:txBody>
          <a:bodyPr/>
          <a:lstStyle>
            <a:lvl1pPr>
              <a:defRPr/>
            </a:lvl1pPr>
          </a:lstStyle>
          <a:p>
            <a:r>
              <a:rPr lang="ko-KR" altLang="en-US" dirty="0"/>
              <a:t>마스터 제목 스타일 편집</a:t>
            </a:r>
          </a:p>
        </p:txBody>
      </p:sp>
      <p:sp>
        <p:nvSpPr>
          <p:cNvPr id="3" name="내용 개체 틀 2">
            <a:extLst>
              <a:ext uri="{FF2B5EF4-FFF2-40B4-BE49-F238E27FC236}">
                <a16:creationId xmlns:a16="http://schemas.microsoft.com/office/drawing/2014/main" id="{C07EFBF8-0478-6E9B-3BAD-D7AFACB0C079}"/>
              </a:ext>
            </a:extLst>
          </p:cNvPr>
          <p:cNvSpPr>
            <a:spLocks noGrp="1"/>
          </p:cNvSpPr>
          <p:nvPr>
            <p:ph idx="1"/>
          </p:nvPr>
        </p:nvSpPr>
        <p:spPr/>
        <p:txBody>
          <a:bodyPr/>
          <a:lstStyle>
            <a:lvl1pPr>
              <a:defRPr/>
            </a:lvl1pPr>
            <a:lvl2pPr>
              <a:defRPr/>
            </a:lvl2pPr>
            <a:lvl3pPr>
              <a:defRPr/>
            </a:lvl3pPr>
            <a:lvl4pPr>
              <a:defRPr/>
            </a:lvl4pPr>
            <a:lvl5pPr>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CA9C092F-E7E6-027B-C1B3-6D0BFF8F6459}"/>
              </a:ext>
            </a:extLst>
          </p:cNvPr>
          <p:cNvSpPr>
            <a:spLocks noGrp="1"/>
          </p:cNvSpPr>
          <p:nvPr>
            <p:ph type="dt" sz="half" idx="10"/>
          </p:nvPr>
        </p:nvSpPr>
        <p:spPr/>
        <p:txBody>
          <a:bodyPr/>
          <a:lstStyle>
            <a:lvl1pPr>
              <a:defRPr/>
            </a:lvl1pPr>
          </a:lstStyle>
          <a:p>
            <a:fld id="{FB435D38-5105-4853-9719-1060A594C319}" type="datetimeFigureOut">
              <a:rPr lang="ko-KR" altLang="en-US" smtClean="0"/>
              <a:pPr/>
              <a:t>2022-08-27</a:t>
            </a:fld>
            <a:endParaRPr lang="ko-KR" altLang="en-US" dirty="0"/>
          </a:p>
        </p:txBody>
      </p:sp>
      <p:sp>
        <p:nvSpPr>
          <p:cNvPr id="5" name="바닥글 개체 틀 4">
            <a:extLst>
              <a:ext uri="{FF2B5EF4-FFF2-40B4-BE49-F238E27FC236}">
                <a16:creationId xmlns:a16="http://schemas.microsoft.com/office/drawing/2014/main" id="{C3E2DADD-A43C-E5FB-BCED-E78FAEFCE98D}"/>
              </a:ext>
            </a:extLst>
          </p:cNvPr>
          <p:cNvSpPr>
            <a:spLocks noGrp="1"/>
          </p:cNvSpPr>
          <p:nvPr>
            <p:ph type="ftr" sz="quarter" idx="11"/>
          </p:nvPr>
        </p:nvSpPr>
        <p:spPr/>
        <p:txBody>
          <a:bodyPr/>
          <a:lstStyle>
            <a:lvl1pPr>
              <a:defRPr/>
            </a:lvl1pPr>
          </a:lstStyle>
          <a:p>
            <a:endParaRPr lang="ko-KR" altLang="en-US" dirty="0"/>
          </a:p>
        </p:txBody>
      </p:sp>
      <p:sp>
        <p:nvSpPr>
          <p:cNvPr id="6" name="슬라이드 번호 개체 틀 5">
            <a:extLst>
              <a:ext uri="{FF2B5EF4-FFF2-40B4-BE49-F238E27FC236}">
                <a16:creationId xmlns:a16="http://schemas.microsoft.com/office/drawing/2014/main" id="{6955F847-2131-6FDF-E6D9-79151F14F81F}"/>
              </a:ext>
            </a:extLst>
          </p:cNvPr>
          <p:cNvSpPr>
            <a:spLocks noGrp="1"/>
          </p:cNvSpPr>
          <p:nvPr>
            <p:ph type="sldNum" sz="quarter" idx="12"/>
          </p:nvPr>
        </p:nvSpPr>
        <p:spPr/>
        <p:txBody>
          <a:bodyPr/>
          <a:lstStyle>
            <a:lvl1pPr>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1131427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181DA9-2739-9628-0C29-02C1E4B968E7}"/>
              </a:ext>
            </a:extLst>
          </p:cNvPr>
          <p:cNvSpPr>
            <a:spLocks noGrp="1"/>
          </p:cNvSpPr>
          <p:nvPr>
            <p:ph type="title"/>
          </p:nvPr>
        </p:nvSpPr>
        <p:spPr>
          <a:xfrm>
            <a:off x="831850" y="1709738"/>
            <a:ext cx="10515600" cy="2852737"/>
          </a:xfrm>
        </p:spPr>
        <p:txBody>
          <a:bodyPr anchor="b"/>
          <a:lstStyle>
            <a:lvl1pPr>
              <a:defRPr sz="6000"/>
            </a:lvl1pPr>
          </a:lstStyle>
          <a:p>
            <a:r>
              <a:rPr lang="ko-KR" altLang="en-US" dirty="0"/>
              <a:t>마스터 제목 스타일 편집</a:t>
            </a:r>
          </a:p>
        </p:txBody>
      </p:sp>
      <p:sp>
        <p:nvSpPr>
          <p:cNvPr id="3" name="텍스트 개체 틀 2">
            <a:extLst>
              <a:ext uri="{FF2B5EF4-FFF2-40B4-BE49-F238E27FC236}">
                <a16:creationId xmlns:a16="http://schemas.microsoft.com/office/drawing/2014/main" id="{21E38B02-819C-A3BB-7E0C-3FDA1FAA1D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dirty="0"/>
              <a:t>마스터 텍스트 스타일을 편집하려면 클릭</a:t>
            </a:r>
          </a:p>
        </p:txBody>
      </p:sp>
      <p:sp>
        <p:nvSpPr>
          <p:cNvPr id="4" name="날짜 개체 틀 3">
            <a:extLst>
              <a:ext uri="{FF2B5EF4-FFF2-40B4-BE49-F238E27FC236}">
                <a16:creationId xmlns:a16="http://schemas.microsoft.com/office/drawing/2014/main" id="{4F858E89-B3F9-13EB-822E-D48164DE4D4F}"/>
              </a:ext>
            </a:extLst>
          </p:cNvPr>
          <p:cNvSpPr>
            <a:spLocks noGrp="1"/>
          </p:cNvSpPr>
          <p:nvPr>
            <p:ph type="dt" sz="half" idx="10"/>
          </p:nvPr>
        </p:nvSpPr>
        <p:spPr/>
        <p:txBody>
          <a:bodyPr/>
          <a:lstStyle>
            <a:lvl1pPr>
              <a:defRPr/>
            </a:lvl1pPr>
          </a:lstStyle>
          <a:p>
            <a:fld id="{FB435D38-5105-4853-9719-1060A594C319}" type="datetimeFigureOut">
              <a:rPr lang="ko-KR" altLang="en-US" smtClean="0"/>
              <a:pPr/>
              <a:t>2022-08-27</a:t>
            </a:fld>
            <a:endParaRPr lang="ko-KR" altLang="en-US" dirty="0"/>
          </a:p>
        </p:txBody>
      </p:sp>
      <p:sp>
        <p:nvSpPr>
          <p:cNvPr id="5" name="바닥글 개체 틀 4">
            <a:extLst>
              <a:ext uri="{FF2B5EF4-FFF2-40B4-BE49-F238E27FC236}">
                <a16:creationId xmlns:a16="http://schemas.microsoft.com/office/drawing/2014/main" id="{B5E34457-3823-8411-07DF-A3E2E094B5B2}"/>
              </a:ext>
            </a:extLst>
          </p:cNvPr>
          <p:cNvSpPr>
            <a:spLocks noGrp="1"/>
          </p:cNvSpPr>
          <p:nvPr>
            <p:ph type="ftr" sz="quarter" idx="11"/>
          </p:nvPr>
        </p:nvSpPr>
        <p:spPr/>
        <p:txBody>
          <a:bodyPr/>
          <a:lstStyle>
            <a:lvl1pPr>
              <a:defRPr/>
            </a:lvl1pPr>
          </a:lstStyle>
          <a:p>
            <a:endParaRPr lang="ko-KR" altLang="en-US" dirty="0"/>
          </a:p>
        </p:txBody>
      </p:sp>
      <p:sp>
        <p:nvSpPr>
          <p:cNvPr id="6" name="슬라이드 번호 개체 틀 5">
            <a:extLst>
              <a:ext uri="{FF2B5EF4-FFF2-40B4-BE49-F238E27FC236}">
                <a16:creationId xmlns:a16="http://schemas.microsoft.com/office/drawing/2014/main" id="{1CA86D7F-2AD0-3DA4-8251-EFF5C2744B9C}"/>
              </a:ext>
            </a:extLst>
          </p:cNvPr>
          <p:cNvSpPr>
            <a:spLocks noGrp="1"/>
          </p:cNvSpPr>
          <p:nvPr>
            <p:ph type="sldNum" sz="quarter" idx="12"/>
          </p:nvPr>
        </p:nvSpPr>
        <p:spPr/>
        <p:txBody>
          <a:bodyPr/>
          <a:lstStyle>
            <a:lvl1pPr>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1083197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EAB3F2-095A-0BB9-F60B-648D30FD4666}"/>
              </a:ext>
            </a:extLst>
          </p:cNvPr>
          <p:cNvSpPr>
            <a:spLocks noGrp="1"/>
          </p:cNvSpPr>
          <p:nvPr>
            <p:ph type="title"/>
          </p:nvPr>
        </p:nvSpPr>
        <p:spPr/>
        <p:txBody>
          <a:bodyPr/>
          <a:lstStyle>
            <a:lvl1pPr>
              <a:defRPr/>
            </a:lvl1pPr>
          </a:lstStyle>
          <a:p>
            <a:r>
              <a:rPr lang="ko-KR" altLang="en-US" dirty="0"/>
              <a:t>마스터 제목 스타일 편집</a:t>
            </a:r>
          </a:p>
        </p:txBody>
      </p:sp>
      <p:sp>
        <p:nvSpPr>
          <p:cNvPr id="3" name="내용 개체 틀 2">
            <a:extLst>
              <a:ext uri="{FF2B5EF4-FFF2-40B4-BE49-F238E27FC236}">
                <a16:creationId xmlns:a16="http://schemas.microsoft.com/office/drawing/2014/main" id="{3AB28C29-ACDE-F6DC-1257-09595830A430}"/>
              </a:ext>
            </a:extLst>
          </p:cNvPr>
          <p:cNvSpPr>
            <a:spLocks noGrp="1"/>
          </p:cNvSpPr>
          <p:nvPr>
            <p:ph sz="half" idx="1"/>
          </p:nvPr>
        </p:nvSpPr>
        <p:spPr>
          <a:xfrm>
            <a:off x="838200" y="1825625"/>
            <a:ext cx="5181600" cy="4351338"/>
          </a:xfrm>
        </p:spPr>
        <p:txBody>
          <a:bodyPr/>
          <a:lstStyle>
            <a:lvl1pPr>
              <a:defRPr/>
            </a:lvl1pPr>
            <a:lvl2pPr>
              <a:defRPr/>
            </a:lvl2pPr>
            <a:lvl3pPr>
              <a:defRPr/>
            </a:lvl3pPr>
            <a:lvl4pPr>
              <a:defRPr/>
            </a:lvl4pPr>
            <a:lvl5pPr>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내용 개체 틀 3">
            <a:extLst>
              <a:ext uri="{FF2B5EF4-FFF2-40B4-BE49-F238E27FC236}">
                <a16:creationId xmlns:a16="http://schemas.microsoft.com/office/drawing/2014/main" id="{70990B61-001E-FE95-9673-5305EC78DEBD}"/>
              </a:ext>
            </a:extLst>
          </p:cNvPr>
          <p:cNvSpPr>
            <a:spLocks noGrp="1"/>
          </p:cNvSpPr>
          <p:nvPr>
            <p:ph sz="half" idx="2"/>
          </p:nvPr>
        </p:nvSpPr>
        <p:spPr>
          <a:xfrm>
            <a:off x="6172200" y="1825625"/>
            <a:ext cx="5181600" cy="4351338"/>
          </a:xfrm>
        </p:spPr>
        <p:txBody>
          <a:bodyPr/>
          <a:lstStyle>
            <a:lvl1pPr>
              <a:defRPr/>
            </a:lvl1pPr>
            <a:lvl2pPr>
              <a:defRPr/>
            </a:lvl2pPr>
            <a:lvl3pPr>
              <a:defRPr/>
            </a:lvl3pPr>
            <a:lvl4pPr>
              <a:defRPr/>
            </a:lvl4pPr>
            <a:lvl5pPr>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5" name="날짜 개체 틀 4">
            <a:extLst>
              <a:ext uri="{FF2B5EF4-FFF2-40B4-BE49-F238E27FC236}">
                <a16:creationId xmlns:a16="http://schemas.microsoft.com/office/drawing/2014/main" id="{1FBA3B84-940C-446E-59F0-32B7DE1DD5F7}"/>
              </a:ext>
            </a:extLst>
          </p:cNvPr>
          <p:cNvSpPr>
            <a:spLocks noGrp="1"/>
          </p:cNvSpPr>
          <p:nvPr>
            <p:ph type="dt" sz="half" idx="10"/>
          </p:nvPr>
        </p:nvSpPr>
        <p:spPr/>
        <p:txBody>
          <a:bodyPr/>
          <a:lstStyle>
            <a:lvl1pPr>
              <a:defRPr/>
            </a:lvl1pPr>
          </a:lstStyle>
          <a:p>
            <a:fld id="{FB435D38-5105-4853-9719-1060A594C319}" type="datetimeFigureOut">
              <a:rPr lang="ko-KR" altLang="en-US" smtClean="0"/>
              <a:pPr/>
              <a:t>2022-08-27</a:t>
            </a:fld>
            <a:endParaRPr lang="ko-KR" altLang="en-US" dirty="0"/>
          </a:p>
        </p:txBody>
      </p:sp>
      <p:sp>
        <p:nvSpPr>
          <p:cNvPr id="6" name="바닥글 개체 틀 5">
            <a:extLst>
              <a:ext uri="{FF2B5EF4-FFF2-40B4-BE49-F238E27FC236}">
                <a16:creationId xmlns:a16="http://schemas.microsoft.com/office/drawing/2014/main" id="{0CC64186-2511-2FB1-6DAB-D7030EC0AB4B}"/>
              </a:ext>
            </a:extLst>
          </p:cNvPr>
          <p:cNvSpPr>
            <a:spLocks noGrp="1"/>
          </p:cNvSpPr>
          <p:nvPr>
            <p:ph type="ftr" sz="quarter" idx="11"/>
          </p:nvPr>
        </p:nvSpPr>
        <p:spPr/>
        <p:txBody>
          <a:bodyPr/>
          <a:lstStyle>
            <a:lvl1pPr>
              <a:defRPr/>
            </a:lvl1pPr>
          </a:lstStyle>
          <a:p>
            <a:endParaRPr lang="ko-KR" altLang="en-US" dirty="0"/>
          </a:p>
        </p:txBody>
      </p:sp>
      <p:sp>
        <p:nvSpPr>
          <p:cNvPr id="7" name="슬라이드 번호 개체 틀 6">
            <a:extLst>
              <a:ext uri="{FF2B5EF4-FFF2-40B4-BE49-F238E27FC236}">
                <a16:creationId xmlns:a16="http://schemas.microsoft.com/office/drawing/2014/main" id="{F4D92209-289B-7A75-04F8-A97528D73599}"/>
              </a:ext>
            </a:extLst>
          </p:cNvPr>
          <p:cNvSpPr>
            <a:spLocks noGrp="1"/>
          </p:cNvSpPr>
          <p:nvPr>
            <p:ph type="sldNum" sz="quarter" idx="12"/>
          </p:nvPr>
        </p:nvSpPr>
        <p:spPr/>
        <p:txBody>
          <a:bodyPr/>
          <a:lstStyle>
            <a:lvl1pPr>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1915782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CDB2B0-6669-97E3-5D39-6014D68A8DC2}"/>
              </a:ext>
            </a:extLst>
          </p:cNvPr>
          <p:cNvSpPr>
            <a:spLocks noGrp="1"/>
          </p:cNvSpPr>
          <p:nvPr>
            <p:ph type="title"/>
          </p:nvPr>
        </p:nvSpPr>
        <p:spPr>
          <a:xfrm>
            <a:off x="839788" y="365125"/>
            <a:ext cx="10515600" cy="1325563"/>
          </a:xfrm>
        </p:spPr>
        <p:txBody>
          <a:bodyPr/>
          <a:lstStyle>
            <a:lvl1pPr>
              <a:defRPr/>
            </a:lvl1pPr>
          </a:lstStyle>
          <a:p>
            <a:r>
              <a:rPr lang="ko-KR" altLang="en-US" dirty="0"/>
              <a:t>마스터 제목 스타일 편집</a:t>
            </a:r>
          </a:p>
        </p:txBody>
      </p:sp>
      <p:sp>
        <p:nvSpPr>
          <p:cNvPr id="3" name="텍스트 개체 틀 2">
            <a:extLst>
              <a:ext uri="{FF2B5EF4-FFF2-40B4-BE49-F238E27FC236}">
                <a16:creationId xmlns:a16="http://schemas.microsoft.com/office/drawing/2014/main" id="{003B95B5-0DBD-42BC-B1D3-2AA64BF607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편집하려면 클릭</a:t>
            </a:r>
          </a:p>
        </p:txBody>
      </p:sp>
      <p:sp>
        <p:nvSpPr>
          <p:cNvPr id="4" name="내용 개체 틀 3">
            <a:extLst>
              <a:ext uri="{FF2B5EF4-FFF2-40B4-BE49-F238E27FC236}">
                <a16:creationId xmlns:a16="http://schemas.microsoft.com/office/drawing/2014/main" id="{AEBB2533-9615-87A7-38AA-6E56854E8670}"/>
              </a:ext>
            </a:extLst>
          </p:cNvPr>
          <p:cNvSpPr>
            <a:spLocks noGrp="1"/>
          </p:cNvSpPr>
          <p:nvPr>
            <p:ph sz="half" idx="2"/>
          </p:nvPr>
        </p:nvSpPr>
        <p:spPr>
          <a:xfrm>
            <a:off x="839788" y="2505075"/>
            <a:ext cx="5157787" cy="3684588"/>
          </a:xfrm>
        </p:spPr>
        <p:txBody>
          <a:bodyPr/>
          <a:lstStyle>
            <a:lvl1pPr>
              <a:defRPr/>
            </a:lvl1pPr>
            <a:lvl2pPr>
              <a:defRPr/>
            </a:lvl2pPr>
            <a:lvl3pPr>
              <a:defRPr/>
            </a:lvl3pPr>
            <a:lvl4pPr>
              <a:defRPr/>
            </a:lvl4pPr>
            <a:lvl5pPr>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5" name="텍스트 개체 틀 4">
            <a:extLst>
              <a:ext uri="{FF2B5EF4-FFF2-40B4-BE49-F238E27FC236}">
                <a16:creationId xmlns:a16="http://schemas.microsoft.com/office/drawing/2014/main" id="{49768DD2-86E0-5893-CC56-B374DC521A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편집하려면 클릭</a:t>
            </a:r>
          </a:p>
        </p:txBody>
      </p:sp>
      <p:sp>
        <p:nvSpPr>
          <p:cNvPr id="6" name="내용 개체 틀 5">
            <a:extLst>
              <a:ext uri="{FF2B5EF4-FFF2-40B4-BE49-F238E27FC236}">
                <a16:creationId xmlns:a16="http://schemas.microsoft.com/office/drawing/2014/main" id="{3BCE19E0-563F-D994-BBE3-8B6BED363448}"/>
              </a:ext>
            </a:extLst>
          </p:cNvPr>
          <p:cNvSpPr>
            <a:spLocks noGrp="1"/>
          </p:cNvSpPr>
          <p:nvPr>
            <p:ph sz="quarter" idx="4"/>
          </p:nvPr>
        </p:nvSpPr>
        <p:spPr>
          <a:xfrm>
            <a:off x="6172200" y="2505075"/>
            <a:ext cx="5183188" cy="3684588"/>
          </a:xfrm>
        </p:spPr>
        <p:txBody>
          <a:bodyPr/>
          <a:lstStyle>
            <a:lvl1pPr>
              <a:defRPr/>
            </a:lvl1pPr>
            <a:lvl2pPr>
              <a:defRPr/>
            </a:lvl2pPr>
            <a:lvl3pPr>
              <a:defRPr/>
            </a:lvl3pPr>
            <a:lvl4pPr>
              <a:defRPr/>
            </a:lvl4pPr>
            <a:lvl5pPr>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7" name="날짜 개체 틀 6">
            <a:extLst>
              <a:ext uri="{FF2B5EF4-FFF2-40B4-BE49-F238E27FC236}">
                <a16:creationId xmlns:a16="http://schemas.microsoft.com/office/drawing/2014/main" id="{41D3897C-3461-E3BA-6EC5-C6302BD83650}"/>
              </a:ext>
            </a:extLst>
          </p:cNvPr>
          <p:cNvSpPr>
            <a:spLocks noGrp="1"/>
          </p:cNvSpPr>
          <p:nvPr>
            <p:ph type="dt" sz="half" idx="10"/>
          </p:nvPr>
        </p:nvSpPr>
        <p:spPr/>
        <p:txBody>
          <a:bodyPr/>
          <a:lstStyle>
            <a:lvl1pPr>
              <a:defRPr/>
            </a:lvl1pPr>
          </a:lstStyle>
          <a:p>
            <a:fld id="{FB435D38-5105-4853-9719-1060A594C319}" type="datetimeFigureOut">
              <a:rPr lang="ko-KR" altLang="en-US" smtClean="0"/>
              <a:pPr/>
              <a:t>2022-08-27</a:t>
            </a:fld>
            <a:endParaRPr lang="ko-KR" altLang="en-US" dirty="0"/>
          </a:p>
        </p:txBody>
      </p:sp>
      <p:sp>
        <p:nvSpPr>
          <p:cNvPr id="8" name="바닥글 개체 틀 7">
            <a:extLst>
              <a:ext uri="{FF2B5EF4-FFF2-40B4-BE49-F238E27FC236}">
                <a16:creationId xmlns:a16="http://schemas.microsoft.com/office/drawing/2014/main" id="{5D3A3A8E-920E-AC78-460B-112D08ED2317}"/>
              </a:ext>
            </a:extLst>
          </p:cNvPr>
          <p:cNvSpPr>
            <a:spLocks noGrp="1"/>
          </p:cNvSpPr>
          <p:nvPr>
            <p:ph type="ftr" sz="quarter" idx="11"/>
          </p:nvPr>
        </p:nvSpPr>
        <p:spPr/>
        <p:txBody>
          <a:bodyPr/>
          <a:lstStyle>
            <a:lvl1pPr>
              <a:defRPr/>
            </a:lvl1pPr>
          </a:lstStyle>
          <a:p>
            <a:endParaRPr lang="ko-KR" altLang="en-US" dirty="0"/>
          </a:p>
        </p:txBody>
      </p:sp>
      <p:sp>
        <p:nvSpPr>
          <p:cNvPr id="9" name="슬라이드 번호 개체 틀 8">
            <a:extLst>
              <a:ext uri="{FF2B5EF4-FFF2-40B4-BE49-F238E27FC236}">
                <a16:creationId xmlns:a16="http://schemas.microsoft.com/office/drawing/2014/main" id="{2650E031-4EF5-E3A7-BA06-B405EF36C07D}"/>
              </a:ext>
            </a:extLst>
          </p:cNvPr>
          <p:cNvSpPr>
            <a:spLocks noGrp="1"/>
          </p:cNvSpPr>
          <p:nvPr>
            <p:ph type="sldNum" sz="quarter" idx="12"/>
          </p:nvPr>
        </p:nvSpPr>
        <p:spPr/>
        <p:txBody>
          <a:bodyPr/>
          <a:lstStyle>
            <a:lvl1pPr>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774800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7F4D46-CF8A-DE69-5616-52406F821ED1}"/>
              </a:ext>
            </a:extLst>
          </p:cNvPr>
          <p:cNvSpPr>
            <a:spLocks noGrp="1"/>
          </p:cNvSpPr>
          <p:nvPr>
            <p:ph type="title"/>
          </p:nvPr>
        </p:nvSpPr>
        <p:spPr/>
        <p:txBody>
          <a:bodyPr/>
          <a:lstStyle>
            <a:lvl1pPr>
              <a:defRPr/>
            </a:lvl1pPr>
          </a:lstStyle>
          <a:p>
            <a:r>
              <a:rPr lang="ko-KR" altLang="en-US" dirty="0"/>
              <a:t>마스터 제목 스타일 편집</a:t>
            </a:r>
          </a:p>
        </p:txBody>
      </p:sp>
      <p:sp>
        <p:nvSpPr>
          <p:cNvPr id="3" name="날짜 개체 틀 2">
            <a:extLst>
              <a:ext uri="{FF2B5EF4-FFF2-40B4-BE49-F238E27FC236}">
                <a16:creationId xmlns:a16="http://schemas.microsoft.com/office/drawing/2014/main" id="{293F10E2-3251-919E-0B0A-6EE77C6BBDD0}"/>
              </a:ext>
            </a:extLst>
          </p:cNvPr>
          <p:cNvSpPr>
            <a:spLocks noGrp="1"/>
          </p:cNvSpPr>
          <p:nvPr>
            <p:ph type="dt" sz="half" idx="10"/>
          </p:nvPr>
        </p:nvSpPr>
        <p:spPr/>
        <p:txBody>
          <a:bodyPr/>
          <a:lstStyle>
            <a:lvl1pPr>
              <a:defRPr/>
            </a:lvl1pPr>
          </a:lstStyle>
          <a:p>
            <a:fld id="{FB435D38-5105-4853-9719-1060A594C319}" type="datetimeFigureOut">
              <a:rPr lang="ko-KR" altLang="en-US" smtClean="0"/>
              <a:pPr/>
              <a:t>2022-08-27</a:t>
            </a:fld>
            <a:endParaRPr lang="ko-KR" altLang="en-US" dirty="0"/>
          </a:p>
        </p:txBody>
      </p:sp>
      <p:sp>
        <p:nvSpPr>
          <p:cNvPr id="4" name="바닥글 개체 틀 3">
            <a:extLst>
              <a:ext uri="{FF2B5EF4-FFF2-40B4-BE49-F238E27FC236}">
                <a16:creationId xmlns:a16="http://schemas.microsoft.com/office/drawing/2014/main" id="{12AEB62D-A83F-A75C-3BDC-1FA0E63B86F7}"/>
              </a:ext>
            </a:extLst>
          </p:cNvPr>
          <p:cNvSpPr>
            <a:spLocks noGrp="1"/>
          </p:cNvSpPr>
          <p:nvPr>
            <p:ph type="ftr" sz="quarter" idx="11"/>
          </p:nvPr>
        </p:nvSpPr>
        <p:spPr/>
        <p:txBody>
          <a:bodyPr/>
          <a:lstStyle>
            <a:lvl1pPr>
              <a:defRPr/>
            </a:lvl1pPr>
          </a:lstStyle>
          <a:p>
            <a:endParaRPr lang="ko-KR" altLang="en-US" dirty="0"/>
          </a:p>
        </p:txBody>
      </p:sp>
      <p:sp>
        <p:nvSpPr>
          <p:cNvPr id="5" name="슬라이드 번호 개체 틀 4">
            <a:extLst>
              <a:ext uri="{FF2B5EF4-FFF2-40B4-BE49-F238E27FC236}">
                <a16:creationId xmlns:a16="http://schemas.microsoft.com/office/drawing/2014/main" id="{9232691E-6F4E-346E-AA27-51A27089F33C}"/>
              </a:ext>
            </a:extLst>
          </p:cNvPr>
          <p:cNvSpPr>
            <a:spLocks noGrp="1"/>
          </p:cNvSpPr>
          <p:nvPr>
            <p:ph type="sldNum" sz="quarter" idx="12"/>
          </p:nvPr>
        </p:nvSpPr>
        <p:spPr/>
        <p:txBody>
          <a:bodyPr/>
          <a:lstStyle>
            <a:lvl1pPr>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3986001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B5AC278-877B-23A2-930D-7769FB7577DF}"/>
              </a:ext>
            </a:extLst>
          </p:cNvPr>
          <p:cNvSpPr>
            <a:spLocks noGrp="1"/>
          </p:cNvSpPr>
          <p:nvPr>
            <p:ph type="dt" sz="half" idx="10"/>
          </p:nvPr>
        </p:nvSpPr>
        <p:spPr/>
        <p:txBody>
          <a:bodyPr/>
          <a:lstStyle>
            <a:lvl1pPr>
              <a:defRPr/>
            </a:lvl1pPr>
          </a:lstStyle>
          <a:p>
            <a:fld id="{FB435D38-5105-4853-9719-1060A594C319}" type="datetimeFigureOut">
              <a:rPr lang="ko-KR" altLang="en-US" smtClean="0"/>
              <a:pPr/>
              <a:t>2022-08-27</a:t>
            </a:fld>
            <a:endParaRPr lang="ko-KR" altLang="en-US" dirty="0"/>
          </a:p>
        </p:txBody>
      </p:sp>
      <p:sp>
        <p:nvSpPr>
          <p:cNvPr id="3" name="바닥글 개체 틀 2">
            <a:extLst>
              <a:ext uri="{FF2B5EF4-FFF2-40B4-BE49-F238E27FC236}">
                <a16:creationId xmlns:a16="http://schemas.microsoft.com/office/drawing/2014/main" id="{636FB094-6231-6B92-9CDC-A48A2CA3E10F}"/>
              </a:ext>
            </a:extLst>
          </p:cNvPr>
          <p:cNvSpPr>
            <a:spLocks noGrp="1"/>
          </p:cNvSpPr>
          <p:nvPr>
            <p:ph type="ftr" sz="quarter" idx="11"/>
          </p:nvPr>
        </p:nvSpPr>
        <p:spPr/>
        <p:txBody>
          <a:bodyPr/>
          <a:lstStyle>
            <a:lvl1pPr>
              <a:defRPr/>
            </a:lvl1pPr>
          </a:lstStyle>
          <a:p>
            <a:endParaRPr lang="ko-KR" altLang="en-US" dirty="0"/>
          </a:p>
        </p:txBody>
      </p:sp>
      <p:sp>
        <p:nvSpPr>
          <p:cNvPr id="4" name="슬라이드 번호 개체 틀 3">
            <a:extLst>
              <a:ext uri="{FF2B5EF4-FFF2-40B4-BE49-F238E27FC236}">
                <a16:creationId xmlns:a16="http://schemas.microsoft.com/office/drawing/2014/main" id="{B9C878AF-37E4-47F9-6F5A-180FD13D8E0C}"/>
              </a:ext>
            </a:extLst>
          </p:cNvPr>
          <p:cNvSpPr>
            <a:spLocks noGrp="1"/>
          </p:cNvSpPr>
          <p:nvPr>
            <p:ph type="sldNum" sz="quarter" idx="12"/>
          </p:nvPr>
        </p:nvSpPr>
        <p:spPr/>
        <p:txBody>
          <a:bodyPr/>
          <a:lstStyle>
            <a:lvl1pPr>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2330167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D72E5B-3FA2-3F84-27DC-2876BA8801C6}"/>
              </a:ext>
            </a:extLst>
          </p:cNvPr>
          <p:cNvSpPr>
            <a:spLocks noGrp="1"/>
          </p:cNvSpPr>
          <p:nvPr>
            <p:ph type="title"/>
          </p:nvPr>
        </p:nvSpPr>
        <p:spPr>
          <a:xfrm>
            <a:off x="839788" y="457200"/>
            <a:ext cx="3932237" cy="1600200"/>
          </a:xfrm>
        </p:spPr>
        <p:txBody>
          <a:bodyPr anchor="b"/>
          <a:lstStyle>
            <a:lvl1pPr>
              <a:defRPr sz="3200"/>
            </a:lvl1pPr>
          </a:lstStyle>
          <a:p>
            <a:r>
              <a:rPr lang="ko-KR" altLang="en-US" dirty="0"/>
              <a:t>마스터 제목 스타일 편집</a:t>
            </a:r>
          </a:p>
        </p:txBody>
      </p:sp>
      <p:sp>
        <p:nvSpPr>
          <p:cNvPr id="3" name="내용 개체 틀 2">
            <a:extLst>
              <a:ext uri="{FF2B5EF4-FFF2-40B4-BE49-F238E27FC236}">
                <a16:creationId xmlns:a16="http://schemas.microsoft.com/office/drawing/2014/main" id="{05B3D6B5-E6B1-309C-A6CC-6B6606E64B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2E8B8C2D-1347-4591-8478-E0328C24B6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dirty="0"/>
              <a:t>마스터 텍스트 스타일을 편집하려면 클릭</a:t>
            </a:r>
          </a:p>
        </p:txBody>
      </p:sp>
      <p:sp>
        <p:nvSpPr>
          <p:cNvPr id="5" name="날짜 개체 틀 4">
            <a:extLst>
              <a:ext uri="{FF2B5EF4-FFF2-40B4-BE49-F238E27FC236}">
                <a16:creationId xmlns:a16="http://schemas.microsoft.com/office/drawing/2014/main" id="{3F33093B-F579-4A09-EC26-C998A23E142B}"/>
              </a:ext>
            </a:extLst>
          </p:cNvPr>
          <p:cNvSpPr>
            <a:spLocks noGrp="1"/>
          </p:cNvSpPr>
          <p:nvPr>
            <p:ph type="dt" sz="half" idx="10"/>
          </p:nvPr>
        </p:nvSpPr>
        <p:spPr/>
        <p:txBody>
          <a:bodyPr/>
          <a:lstStyle>
            <a:lvl1pPr>
              <a:defRPr/>
            </a:lvl1pPr>
          </a:lstStyle>
          <a:p>
            <a:fld id="{FB435D38-5105-4853-9719-1060A594C319}" type="datetimeFigureOut">
              <a:rPr lang="ko-KR" altLang="en-US" smtClean="0"/>
              <a:pPr/>
              <a:t>2022-08-27</a:t>
            </a:fld>
            <a:endParaRPr lang="ko-KR" altLang="en-US" dirty="0"/>
          </a:p>
        </p:txBody>
      </p:sp>
      <p:sp>
        <p:nvSpPr>
          <p:cNvPr id="6" name="바닥글 개체 틀 5">
            <a:extLst>
              <a:ext uri="{FF2B5EF4-FFF2-40B4-BE49-F238E27FC236}">
                <a16:creationId xmlns:a16="http://schemas.microsoft.com/office/drawing/2014/main" id="{D6335B62-BF42-9F30-BC83-A7F716D37E1F}"/>
              </a:ext>
            </a:extLst>
          </p:cNvPr>
          <p:cNvSpPr>
            <a:spLocks noGrp="1"/>
          </p:cNvSpPr>
          <p:nvPr>
            <p:ph type="ftr" sz="quarter" idx="11"/>
          </p:nvPr>
        </p:nvSpPr>
        <p:spPr/>
        <p:txBody>
          <a:bodyPr/>
          <a:lstStyle>
            <a:lvl1pPr>
              <a:defRPr/>
            </a:lvl1pPr>
          </a:lstStyle>
          <a:p>
            <a:endParaRPr lang="ko-KR" altLang="en-US" dirty="0"/>
          </a:p>
        </p:txBody>
      </p:sp>
      <p:sp>
        <p:nvSpPr>
          <p:cNvPr id="7" name="슬라이드 번호 개체 틀 6">
            <a:extLst>
              <a:ext uri="{FF2B5EF4-FFF2-40B4-BE49-F238E27FC236}">
                <a16:creationId xmlns:a16="http://schemas.microsoft.com/office/drawing/2014/main" id="{CB83FF7B-5E8B-42C1-D112-B508CE4F1422}"/>
              </a:ext>
            </a:extLst>
          </p:cNvPr>
          <p:cNvSpPr>
            <a:spLocks noGrp="1"/>
          </p:cNvSpPr>
          <p:nvPr>
            <p:ph type="sldNum" sz="quarter" idx="12"/>
          </p:nvPr>
        </p:nvSpPr>
        <p:spPr/>
        <p:txBody>
          <a:bodyPr/>
          <a:lstStyle>
            <a:lvl1pPr>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212190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513AEE-D743-7178-4585-DB9ACFE87EC3}"/>
              </a:ext>
            </a:extLst>
          </p:cNvPr>
          <p:cNvSpPr>
            <a:spLocks noGrp="1"/>
          </p:cNvSpPr>
          <p:nvPr>
            <p:ph type="title"/>
          </p:nvPr>
        </p:nvSpPr>
        <p:spPr>
          <a:xfrm>
            <a:off x="839788" y="457200"/>
            <a:ext cx="3932237" cy="1600200"/>
          </a:xfrm>
        </p:spPr>
        <p:txBody>
          <a:bodyPr anchor="b"/>
          <a:lstStyle>
            <a:lvl1pPr>
              <a:defRPr sz="3200"/>
            </a:lvl1pPr>
          </a:lstStyle>
          <a:p>
            <a:r>
              <a:rPr lang="ko-KR" altLang="en-US" dirty="0"/>
              <a:t>마스터 제목 스타일 편집</a:t>
            </a:r>
          </a:p>
        </p:txBody>
      </p:sp>
      <p:sp>
        <p:nvSpPr>
          <p:cNvPr id="3" name="그림 개체 틀 2">
            <a:extLst>
              <a:ext uri="{FF2B5EF4-FFF2-40B4-BE49-F238E27FC236}">
                <a16:creationId xmlns:a16="http://schemas.microsoft.com/office/drawing/2014/main" id="{D390A2B5-22E9-CC98-6356-A5362EE11F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a:extLst>
              <a:ext uri="{FF2B5EF4-FFF2-40B4-BE49-F238E27FC236}">
                <a16:creationId xmlns:a16="http://schemas.microsoft.com/office/drawing/2014/main" id="{C3954932-BD54-2EF7-3884-6DB0E5EEC9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dirty="0"/>
              <a:t>마스터 텍스트 스타일을 편집하려면 클릭</a:t>
            </a:r>
          </a:p>
        </p:txBody>
      </p:sp>
      <p:sp>
        <p:nvSpPr>
          <p:cNvPr id="5" name="날짜 개체 틀 4">
            <a:extLst>
              <a:ext uri="{FF2B5EF4-FFF2-40B4-BE49-F238E27FC236}">
                <a16:creationId xmlns:a16="http://schemas.microsoft.com/office/drawing/2014/main" id="{409FEEEB-AEED-3B4A-793E-7663E93983AE}"/>
              </a:ext>
            </a:extLst>
          </p:cNvPr>
          <p:cNvSpPr>
            <a:spLocks noGrp="1"/>
          </p:cNvSpPr>
          <p:nvPr>
            <p:ph type="dt" sz="half" idx="10"/>
          </p:nvPr>
        </p:nvSpPr>
        <p:spPr/>
        <p:txBody>
          <a:bodyPr/>
          <a:lstStyle>
            <a:lvl1pPr>
              <a:defRPr/>
            </a:lvl1pPr>
          </a:lstStyle>
          <a:p>
            <a:fld id="{FB435D38-5105-4853-9719-1060A594C319}" type="datetimeFigureOut">
              <a:rPr lang="ko-KR" altLang="en-US" smtClean="0"/>
              <a:pPr/>
              <a:t>2022-08-27</a:t>
            </a:fld>
            <a:endParaRPr lang="ko-KR" altLang="en-US" dirty="0"/>
          </a:p>
        </p:txBody>
      </p:sp>
      <p:sp>
        <p:nvSpPr>
          <p:cNvPr id="6" name="바닥글 개체 틀 5">
            <a:extLst>
              <a:ext uri="{FF2B5EF4-FFF2-40B4-BE49-F238E27FC236}">
                <a16:creationId xmlns:a16="http://schemas.microsoft.com/office/drawing/2014/main" id="{07B15C06-71D6-2CC9-C064-954B3ADF8E86}"/>
              </a:ext>
            </a:extLst>
          </p:cNvPr>
          <p:cNvSpPr>
            <a:spLocks noGrp="1"/>
          </p:cNvSpPr>
          <p:nvPr>
            <p:ph type="ftr" sz="quarter" idx="11"/>
          </p:nvPr>
        </p:nvSpPr>
        <p:spPr/>
        <p:txBody>
          <a:bodyPr/>
          <a:lstStyle>
            <a:lvl1pPr>
              <a:defRPr/>
            </a:lvl1pPr>
          </a:lstStyle>
          <a:p>
            <a:endParaRPr lang="ko-KR" altLang="en-US" dirty="0"/>
          </a:p>
        </p:txBody>
      </p:sp>
      <p:sp>
        <p:nvSpPr>
          <p:cNvPr id="7" name="슬라이드 번호 개체 틀 6">
            <a:extLst>
              <a:ext uri="{FF2B5EF4-FFF2-40B4-BE49-F238E27FC236}">
                <a16:creationId xmlns:a16="http://schemas.microsoft.com/office/drawing/2014/main" id="{317FDAB3-1D74-8B37-5C19-F995EB9A482B}"/>
              </a:ext>
            </a:extLst>
          </p:cNvPr>
          <p:cNvSpPr>
            <a:spLocks noGrp="1"/>
          </p:cNvSpPr>
          <p:nvPr>
            <p:ph type="sldNum" sz="quarter" idx="12"/>
          </p:nvPr>
        </p:nvSpPr>
        <p:spPr/>
        <p:txBody>
          <a:bodyPr/>
          <a:lstStyle>
            <a:lvl1pPr>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474556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1A633FD-4585-3F96-EF26-4CE1A0DF69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271254B0-A15F-4FD8-F631-19256B048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3064F96E-C80D-9BEF-EDC4-D415DA180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바탕" panose="02030600000101010101" pitchFamily="18" charset="-127"/>
                <a:ea typeface="문체부 바탕체" panose="02030609000101010101" pitchFamily="17" charset="-127"/>
              </a:defRPr>
            </a:lvl1pPr>
          </a:lstStyle>
          <a:p>
            <a:fld id="{FB435D38-5105-4853-9719-1060A594C319}" type="datetimeFigureOut">
              <a:rPr lang="ko-KR" altLang="en-US" smtClean="0"/>
              <a:pPr/>
              <a:t>2022-08-27</a:t>
            </a:fld>
            <a:endParaRPr lang="ko-KR" altLang="en-US" dirty="0"/>
          </a:p>
        </p:txBody>
      </p:sp>
      <p:sp>
        <p:nvSpPr>
          <p:cNvPr id="5" name="바닥글 개체 틀 4">
            <a:extLst>
              <a:ext uri="{FF2B5EF4-FFF2-40B4-BE49-F238E27FC236}">
                <a16:creationId xmlns:a16="http://schemas.microsoft.com/office/drawing/2014/main" id="{49CA2105-A906-6360-8C1C-806ACCBA8B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바탕" panose="02030600000101010101" pitchFamily="18" charset="-127"/>
                <a:ea typeface="문체부 바탕체" panose="02030609000101010101" pitchFamily="17" charset="-127"/>
              </a:defRPr>
            </a:lvl1pPr>
          </a:lstStyle>
          <a:p>
            <a:endParaRPr lang="ko-KR" altLang="en-US" dirty="0"/>
          </a:p>
        </p:txBody>
      </p:sp>
      <p:sp>
        <p:nvSpPr>
          <p:cNvPr id="6" name="슬라이드 번호 개체 틀 5">
            <a:extLst>
              <a:ext uri="{FF2B5EF4-FFF2-40B4-BE49-F238E27FC236}">
                <a16:creationId xmlns:a16="http://schemas.microsoft.com/office/drawing/2014/main" id="{3CDF8ABE-C2FA-E704-89E3-2B489D09BF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바탕" panose="02030600000101010101" pitchFamily="18" charset="-127"/>
                <a:ea typeface="문체부 바탕체" panose="02030609000101010101" pitchFamily="17" charset="-127"/>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3529444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바탕" panose="02030600000101010101" pitchFamily="18" charset="-127"/>
          <a:ea typeface="문체부 바탕체" panose="02030609000101010101" pitchFamily="17"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바탕" panose="02030600000101010101" pitchFamily="18" charset="-127"/>
          <a:ea typeface="문체부 바탕체" panose="02030609000101010101" pitchFamily="17"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바탕" panose="02030600000101010101" pitchFamily="18" charset="-127"/>
          <a:ea typeface="문체부 바탕체" panose="02030609000101010101" pitchFamily="17"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바탕" panose="02030600000101010101" pitchFamily="18" charset="-127"/>
          <a:ea typeface="문체부 바탕체" panose="02030609000101010101" pitchFamily="17"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바탕" panose="02030600000101010101" pitchFamily="18" charset="-127"/>
          <a:ea typeface="문체부 바탕체" panose="02030609000101010101" pitchFamily="17"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바탕" panose="02030600000101010101" pitchFamily="18" charset="-127"/>
          <a:ea typeface="문체부 바탕체" panose="02030609000101010101" pitchFamily="17"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8A6A85A6-A32F-21E4-DDF7-BB41E78DB03F}"/>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B0C4DE"/>
              </a:solidFill>
              <a:latin typeface="바탕" panose="02030600000101010101" pitchFamily="18" charset="-127"/>
              <a:ea typeface="문체부 바탕체" panose="02030609000101010101" pitchFamily="17" charset="-127"/>
            </a:endParaRPr>
          </a:p>
        </p:txBody>
      </p:sp>
      <p:sp>
        <p:nvSpPr>
          <p:cNvPr id="9" name="TextBox 8">
            <a:extLst>
              <a:ext uri="{FF2B5EF4-FFF2-40B4-BE49-F238E27FC236}">
                <a16:creationId xmlns:a16="http://schemas.microsoft.com/office/drawing/2014/main" id="{3D5D2B8E-87F2-7B5B-8E9E-05CB8D545C65}"/>
              </a:ext>
            </a:extLst>
          </p:cNvPr>
          <p:cNvSpPr txBox="1"/>
          <p:nvPr/>
        </p:nvSpPr>
        <p:spPr>
          <a:xfrm>
            <a:off x="855027" y="3582183"/>
            <a:ext cx="3681347" cy="307777"/>
          </a:xfrm>
          <a:prstGeom prst="rect">
            <a:avLst/>
          </a:prstGeom>
          <a:noFill/>
        </p:spPr>
        <p:txBody>
          <a:bodyPr wrap="square" rtlCol="0">
            <a:spAutoFit/>
          </a:bodyPr>
          <a:lstStyle/>
          <a:p>
            <a:r>
              <a:rPr kumimoji="1" lang="en-US" altLang="ko-KR" sz="1400" b="1" dirty="0">
                <a:solidFill>
                  <a:srgbClr val="353E35"/>
                </a:solidFill>
                <a:latin typeface="바탕" panose="02030600000101010101" pitchFamily="18" charset="-127"/>
                <a:ea typeface="바탕" panose="02030600000101010101" pitchFamily="18" charset="-127"/>
                <a:cs typeface="Mangal" panose="02040503050203030202" pitchFamily="18" charset="0"/>
              </a:rPr>
              <a:t>5</a:t>
            </a:r>
            <a:r>
              <a:rPr kumimoji="1" lang="ko-KR" altLang="en-US" sz="1400" b="1" dirty="0">
                <a:solidFill>
                  <a:srgbClr val="353E35"/>
                </a:solidFill>
                <a:latin typeface="바탕" panose="02030600000101010101" pitchFamily="18" charset="-127"/>
                <a:ea typeface="바탕" panose="02030600000101010101" pitchFamily="18" charset="-127"/>
                <a:cs typeface="Mangal" panose="02040503050203030202" pitchFamily="18" charset="0"/>
              </a:rPr>
              <a:t>조 문정우 박재희 </a:t>
            </a:r>
            <a:r>
              <a:rPr kumimoji="1" lang="ko-KR" altLang="en-US" sz="1400" b="1" dirty="0" err="1">
                <a:solidFill>
                  <a:srgbClr val="353E35"/>
                </a:solidFill>
                <a:latin typeface="바탕" panose="02030600000101010101" pitchFamily="18" charset="-127"/>
                <a:ea typeface="바탕" panose="02030600000101010101" pitchFamily="18" charset="-127"/>
                <a:cs typeface="Mangal" panose="02040503050203030202" pitchFamily="18" charset="0"/>
              </a:rPr>
              <a:t>옥다애</a:t>
            </a:r>
            <a:r>
              <a:rPr kumimoji="1" lang="ko-KR" altLang="en-US" sz="1400" b="1" dirty="0">
                <a:solidFill>
                  <a:srgbClr val="353E35"/>
                </a:solidFill>
                <a:latin typeface="바탕" panose="02030600000101010101" pitchFamily="18" charset="-127"/>
                <a:ea typeface="바탕" panose="02030600000101010101" pitchFamily="18" charset="-127"/>
                <a:cs typeface="Mangal" panose="02040503050203030202" pitchFamily="18" charset="0"/>
              </a:rPr>
              <a:t> </a:t>
            </a:r>
            <a:r>
              <a:rPr kumimoji="1" lang="ko-KR" altLang="en-US" sz="1400" b="1" dirty="0" err="1">
                <a:solidFill>
                  <a:srgbClr val="353E35"/>
                </a:solidFill>
                <a:latin typeface="바탕" panose="02030600000101010101" pitchFamily="18" charset="-127"/>
                <a:ea typeface="바탕" panose="02030600000101010101" pitchFamily="18" charset="-127"/>
                <a:cs typeface="Mangal" panose="02040503050203030202" pitchFamily="18" charset="0"/>
              </a:rPr>
              <a:t>윤유나</a:t>
            </a:r>
            <a:endParaRPr kumimoji="1" lang="ko-KR" altLang="en-US" sz="1400" b="1" dirty="0">
              <a:solidFill>
                <a:srgbClr val="353E35"/>
              </a:solidFill>
              <a:latin typeface="바탕" panose="02030600000101010101" pitchFamily="18" charset="-127"/>
              <a:ea typeface="바탕" panose="02030600000101010101" pitchFamily="18" charset="-127"/>
              <a:cs typeface="Mangal" panose="02040503050203030202" pitchFamily="18" charset="0"/>
            </a:endParaRPr>
          </a:p>
        </p:txBody>
      </p:sp>
      <p:sp>
        <p:nvSpPr>
          <p:cNvPr id="10" name="TextBox 9">
            <a:extLst>
              <a:ext uri="{FF2B5EF4-FFF2-40B4-BE49-F238E27FC236}">
                <a16:creationId xmlns:a16="http://schemas.microsoft.com/office/drawing/2014/main" id="{D9D98589-1BF3-F657-3884-9DCD46AC9B0B}"/>
              </a:ext>
            </a:extLst>
          </p:cNvPr>
          <p:cNvSpPr txBox="1"/>
          <p:nvPr/>
        </p:nvSpPr>
        <p:spPr>
          <a:xfrm>
            <a:off x="855027" y="3135412"/>
            <a:ext cx="2253437" cy="523220"/>
          </a:xfrm>
          <a:prstGeom prst="rect">
            <a:avLst/>
          </a:prstGeom>
          <a:noFill/>
        </p:spPr>
        <p:txBody>
          <a:bodyPr wrap="none" rtlCol="0">
            <a:spAutoFit/>
          </a:bodyPr>
          <a:lstStyle/>
          <a:p>
            <a:r>
              <a:rPr kumimoji="1" lang="en-US" altLang="ko-KR" sz="2800" b="1" dirty="0">
                <a:solidFill>
                  <a:srgbClr val="353E35"/>
                </a:solidFill>
                <a:latin typeface="바탕" panose="02030600000101010101" pitchFamily="18" charset="-127"/>
                <a:ea typeface="바탕" panose="02030600000101010101" pitchFamily="18" charset="-127"/>
                <a:cs typeface="Mangal" panose="02040503050203030202" pitchFamily="18" charset="0"/>
              </a:rPr>
              <a:t>CAMPPANG</a:t>
            </a:r>
            <a:endParaRPr kumimoji="1" lang="ko-KR" altLang="en-US" sz="2800" b="1" dirty="0">
              <a:solidFill>
                <a:srgbClr val="353E35"/>
              </a:solidFill>
              <a:latin typeface="바탕" panose="02030600000101010101" pitchFamily="18" charset="-127"/>
              <a:ea typeface="바탕" panose="02030600000101010101" pitchFamily="18" charset="-127"/>
              <a:cs typeface="Mangal" panose="02040503050203030202" pitchFamily="18" charset="0"/>
            </a:endParaRPr>
          </a:p>
        </p:txBody>
      </p:sp>
      <p:pic>
        <p:nvPicPr>
          <p:cNvPr id="14" name="그림 13" descr="잔디, 나무, 실외, 하늘이(가) 표시된 사진&#10;&#10;자동 생성된 설명">
            <a:extLst>
              <a:ext uri="{FF2B5EF4-FFF2-40B4-BE49-F238E27FC236}">
                <a16:creationId xmlns:a16="http://schemas.microsoft.com/office/drawing/2014/main" id="{CA9E4196-897E-4CCB-978A-B75FA5143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5977" y="2240"/>
            <a:ext cx="5836030" cy="7295038"/>
          </a:xfrm>
          <a:prstGeom prst="rect">
            <a:avLst/>
          </a:prstGeom>
        </p:spPr>
      </p:pic>
    </p:spTree>
    <p:extLst>
      <p:ext uri="{BB962C8B-B14F-4D97-AF65-F5344CB8AC3E}">
        <p14:creationId xmlns:p14="http://schemas.microsoft.com/office/powerpoint/2010/main" val="2910139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123;p44">
            <a:extLst>
              <a:ext uri="{FF2B5EF4-FFF2-40B4-BE49-F238E27FC236}">
                <a16:creationId xmlns:a16="http://schemas.microsoft.com/office/drawing/2014/main" id="{FA5B8F9A-25E9-FB2B-D6F7-4467C758677D}"/>
              </a:ext>
            </a:extLst>
          </p:cNvPr>
          <p:cNvSpPr/>
          <p:nvPr/>
        </p:nvSpPr>
        <p:spPr>
          <a:xfrm>
            <a:off x="8433022" y="2296784"/>
            <a:ext cx="2494917" cy="907323"/>
          </a:xfrm>
          <a:custGeom>
            <a:avLst/>
            <a:gdLst/>
            <a:ahLst/>
            <a:cxnLst/>
            <a:rect l="l" t="t" r="r" b="b"/>
            <a:pathLst>
              <a:path w="19910" h="6348" extrusionOk="0">
                <a:moveTo>
                  <a:pt x="1" y="0"/>
                </a:moveTo>
                <a:lnTo>
                  <a:pt x="1384" y="3174"/>
                </a:lnTo>
                <a:lnTo>
                  <a:pt x="1" y="6347"/>
                </a:lnTo>
                <a:lnTo>
                  <a:pt x="18527" y="6347"/>
                </a:lnTo>
                <a:lnTo>
                  <a:pt x="19910" y="3174"/>
                </a:lnTo>
                <a:lnTo>
                  <a:pt x="18527" y="0"/>
                </a:lnTo>
                <a:close/>
              </a:path>
            </a:pathLst>
          </a:custGeom>
          <a:solidFill>
            <a:srgbClr val="D3DEE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400" b="1" i="0" u="none" strike="noStrike" cap="none" dirty="0">
                <a:latin typeface="바탕" panose="02030600000101010101" pitchFamily="18" charset="-127"/>
                <a:ea typeface="Gulim" panose="020B0600000101010101" pitchFamily="34" charset="-127"/>
                <a:cs typeface="Arial"/>
                <a:sym typeface="Arial"/>
              </a:rPr>
              <a:t>Day 04</a:t>
            </a:r>
            <a:endParaRPr sz="2400" b="1" i="0" u="none" strike="noStrike" cap="none" dirty="0">
              <a:latin typeface="바탕" panose="02030600000101010101" pitchFamily="18" charset="-127"/>
              <a:ea typeface="Gulim" panose="020B0600000101010101" pitchFamily="34" charset="-127"/>
              <a:cs typeface="Arial"/>
              <a:sym typeface="Arial"/>
            </a:endParaRPr>
          </a:p>
        </p:txBody>
      </p:sp>
      <p:sp>
        <p:nvSpPr>
          <p:cNvPr id="5" name="Google Shape;5124;p44">
            <a:extLst>
              <a:ext uri="{FF2B5EF4-FFF2-40B4-BE49-F238E27FC236}">
                <a16:creationId xmlns:a16="http://schemas.microsoft.com/office/drawing/2014/main" id="{9E9F2F77-3B80-9E0D-C550-638962B7153F}"/>
              </a:ext>
            </a:extLst>
          </p:cNvPr>
          <p:cNvSpPr/>
          <p:nvPr/>
        </p:nvSpPr>
        <p:spPr>
          <a:xfrm>
            <a:off x="6060686" y="2296784"/>
            <a:ext cx="2494917" cy="907323"/>
          </a:xfrm>
          <a:custGeom>
            <a:avLst/>
            <a:gdLst/>
            <a:ahLst/>
            <a:cxnLst/>
            <a:rect l="l" t="t" r="r" b="b"/>
            <a:pathLst>
              <a:path w="19910" h="6348" extrusionOk="0">
                <a:moveTo>
                  <a:pt x="0" y="0"/>
                </a:moveTo>
                <a:lnTo>
                  <a:pt x="1384" y="3174"/>
                </a:lnTo>
                <a:lnTo>
                  <a:pt x="0" y="6347"/>
                </a:lnTo>
                <a:lnTo>
                  <a:pt x="18526" y="6347"/>
                </a:lnTo>
                <a:lnTo>
                  <a:pt x="19909" y="3174"/>
                </a:lnTo>
                <a:lnTo>
                  <a:pt x="18526" y="0"/>
                </a:lnTo>
                <a:close/>
              </a:path>
            </a:pathLst>
          </a:custGeom>
          <a:solidFill>
            <a:srgbClr val="B0C4D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400" b="1" i="0" u="none" strike="noStrike" cap="none" dirty="0">
                <a:latin typeface="바탕" panose="02030600000101010101" pitchFamily="18" charset="-127"/>
                <a:ea typeface="Gulim" panose="020B0600000101010101" pitchFamily="34" charset="-127"/>
                <a:cs typeface="Arial"/>
                <a:sym typeface="Arial"/>
              </a:rPr>
              <a:t>Day 03</a:t>
            </a:r>
            <a:endParaRPr sz="2400" b="1" i="0" u="none" strike="noStrike" cap="none" dirty="0">
              <a:latin typeface="바탕" panose="02030600000101010101" pitchFamily="18" charset="-127"/>
              <a:ea typeface="Gulim" panose="020B0600000101010101" pitchFamily="34" charset="-127"/>
              <a:cs typeface="Arial"/>
              <a:sym typeface="Arial"/>
            </a:endParaRPr>
          </a:p>
        </p:txBody>
      </p:sp>
      <p:sp>
        <p:nvSpPr>
          <p:cNvPr id="6" name="Google Shape;5125;p44">
            <a:extLst>
              <a:ext uri="{FF2B5EF4-FFF2-40B4-BE49-F238E27FC236}">
                <a16:creationId xmlns:a16="http://schemas.microsoft.com/office/drawing/2014/main" id="{655FB735-9D3A-C948-0800-937BA551AA6C}"/>
              </a:ext>
            </a:extLst>
          </p:cNvPr>
          <p:cNvSpPr/>
          <p:nvPr/>
        </p:nvSpPr>
        <p:spPr>
          <a:xfrm>
            <a:off x="3688349" y="2296784"/>
            <a:ext cx="2494917" cy="907323"/>
          </a:xfrm>
          <a:custGeom>
            <a:avLst/>
            <a:gdLst/>
            <a:ahLst/>
            <a:cxnLst/>
            <a:rect l="l" t="t" r="r" b="b"/>
            <a:pathLst>
              <a:path w="19910" h="6348" extrusionOk="0">
                <a:moveTo>
                  <a:pt x="1" y="0"/>
                </a:moveTo>
                <a:lnTo>
                  <a:pt x="1384" y="3174"/>
                </a:lnTo>
                <a:lnTo>
                  <a:pt x="1" y="6347"/>
                </a:lnTo>
                <a:lnTo>
                  <a:pt x="18526" y="6347"/>
                </a:lnTo>
                <a:lnTo>
                  <a:pt x="19910" y="3174"/>
                </a:lnTo>
                <a:lnTo>
                  <a:pt x="18526" y="0"/>
                </a:lnTo>
                <a:close/>
              </a:path>
            </a:pathLst>
          </a:custGeom>
          <a:solidFill>
            <a:srgbClr val="8BA8C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400" b="1" dirty="0">
                <a:latin typeface="바탕" panose="02030600000101010101" pitchFamily="18" charset="-127"/>
                <a:ea typeface="Gulim" panose="020B0600000101010101" pitchFamily="34" charset="-127"/>
                <a:cs typeface="Arial"/>
                <a:sym typeface="Arial"/>
              </a:rPr>
              <a:t>Day 02</a:t>
            </a:r>
            <a:endParaRPr sz="2400" b="1" i="0" u="none" strike="noStrike" cap="none" dirty="0">
              <a:latin typeface="바탕" panose="02030600000101010101" pitchFamily="18" charset="-127"/>
              <a:ea typeface="Gulim" panose="020B0600000101010101" pitchFamily="34" charset="-127"/>
              <a:cs typeface="Arial"/>
              <a:sym typeface="Arial"/>
            </a:endParaRPr>
          </a:p>
        </p:txBody>
      </p:sp>
      <p:sp>
        <p:nvSpPr>
          <p:cNvPr id="7" name="Google Shape;5126;p44">
            <a:extLst>
              <a:ext uri="{FF2B5EF4-FFF2-40B4-BE49-F238E27FC236}">
                <a16:creationId xmlns:a16="http://schemas.microsoft.com/office/drawing/2014/main" id="{98DB11A1-7969-5A79-AAE0-F39DB25C0180}"/>
              </a:ext>
            </a:extLst>
          </p:cNvPr>
          <p:cNvSpPr/>
          <p:nvPr/>
        </p:nvSpPr>
        <p:spPr>
          <a:xfrm>
            <a:off x="1261754" y="2296784"/>
            <a:ext cx="2549176" cy="907323"/>
          </a:xfrm>
          <a:custGeom>
            <a:avLst/>
            <a:gdLst/>
            <a:ahLst/>
            <a:cxnLst/>
            <a:rect l="l" t="t" r="r" b="b"/>
            <a:pathLst>
              <a:path w="20343" h="6348" extrusionOk="0">
                <a:moveTo>
                  <a:pt x="0" y="0"/>
                </a:moveTo>
                <a:lnTo>
                  <a:pt x="0" y="6347"/>
                </a:lnTo>
                <a:lnTo>
                  <a:pt x="18933" y="6347"/>
                </a:lnTo>
                <a:lnTo>
                  <a:pt x="20343" y="3174"/>
                </a:lnTo>
                <a:lnTo>
                  <a:pt x="18933" y="0"/>
                </a:lnTo>
                <a:close/>
              </a:path>
            </a:pathLst>
          </a:custGeom>
          <a:solidFill>
            <a:srgbClr val="6F93C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400" b="1" dirty="0">
                <a:latin typeface="바탕" panose="02030600000101010101" pitchFamily="18" charset="-127"/>
                <a:ea typeface="Gulim" panose="020B0600000101010101" pitchFamily="34" charset="-127"/>
                <a:cs typeface="Arial"/>
                <a:sym typeface="Arial"/>
              </a:rPr>
              <a:t>Day 01</a:t>
            </a:r>
            <a:endParaRPr sz="2400" b="1" i="0" u="none" strike="noStrike" cap="none" dirty="0">
              <a:latin typeface="바탕" panose="02030600000101010101" pitchFamily="18" charset="-127"/>
              <a:ea typeface="Gulim" panose="020B0600000101010101" pitchFamily="34" charset="-127"/>
              <a:cs typeface="Arial"/>
              <a:sym typeface="Arial"/>
            </a:endParaRPr>
          </a:p>
        </p:txBody>
      </p:sp>
      <p:sp>
        <p:nvSpPr>
          <p:cNvPr id="8" name="직사각형 7">
            <a:extLst>
              <a:ext uri="{FF2B5EF4-FFF2-40B4-BE49-F238E27FC236}">
                <a16:creationId xmlns:a16="http://schemas.microsoft.com/office/drawing/2014/main" id="{D2EEA1DB-5C93-7105-46DE-573292F168D0}"/>
              </a:ext>
            </a:extLst>
          </p:cNvPr>
          <p:cNvSpPr/>
          <p:nvPr/>
        </p:nvSpPr>
        <p:spPr>
          <a:xfrm>
            <a:off x="6335975" y="4021415"/>
            <a:ext cx="2097047" cy="1323439"/>
          </a:xfrm>
          <a:prstGeom prst="rect">
            <a:avLst/>
          </a:prstGeom>
        </p:spPr>
        <p:txBody>
          <a:bodyPr wrap="square">
            <a:spAutoFit/>
          </a:bodyPr>
          <a:lstStyle/>
          <a:p>
            <a:r>
              <a:rPr kumimoji="1" lang="en-US" altLang="ko-KR" sz="1600" dirty="0">
                <a:latin typeface="바탕" panose="02030600000101010101" pitchFamily="18" charset="-127"/>
                <a:ea typeface="문체부 바탕체" panose="02030609000101010101" pitchFamily="17" charset="-127"/>
              </a:rPr>
              <a:t>You fall, you rise, you make mistakes, you live, you learn. You are human, not perfect. </a:t>
            </a:r>
            <a:endParaRPr lang="ko-KR" altLang="en-US" sz="1600" dirty="0">
              <a:latin typeface="바탕" panose="02030600000101010101" pitchFamily="18" charset="-127"/>
              <a:ea typeface="문체부 바탕체" panose="02030609000101010101" pitchFamily="17" charset="-127"/>
            </a:endParaRPr>
          </a:p>
        </p:txBody>
      </p:sp>
      <p:sp>
        <p:nvSpPr>
          <p:cNvPr id="9" name="직사각형 8">
            <a:extLst>
              <a:ext uri="{FF2B5EF4-FFF2-40B4-BE49-F238E27FC236}">
                <a16:creationId xmlns:a16="http://schemas.microsoft.com/office/drawing/2014/main" id="{5A61CF77-7AF9-890C-4BB8-2D01D23AB748}"/>
              </a:ext>
            </a:extLst>
          </p:cNvPr>
          <p:cNvSpPr/>
          <p:nvPr/>
        </p:nvSpPr>
        <p:spPr>
          <a:xfrm>
            <a:off x="8494313" y="4021415"/>
            <a:ext cx="2407652" cy="2062103"/>
          </a:xfrm>
          <a:prstGeom prst="rect">
            <a:avLst/>
          </a:prstGeom>
        </p:spPr>
        <p:txBody>
          <a:bodyPr wrap="square">
            <a:spAutoFit/>
          </a:bodyPr>
          <a:lstStyle/>
          <a:p>
            <a:r>
              <a:rPr kumimoji="1" lang="en-US" altLang="ko-KR" sz="1600" dirty="0">
                <a:latin typeface="바탕" panose="02030600000101010101" pitchFamily="18" charset="-127"/>
                <a:ea typeface="문체부 바탕체" panose="02030609000101010101" pitchFamily="17" charset="-127"/>
              </a:rPr>
              <a:t>You’ve been hurt, but you’re alive. Think of what a precious privilege it is to be alive- to breathe, to think, to enjoy, and to chase the things you love. </a:t>
            </a:r>
            <a:endParaRPr lang="ko-KR" altLang="en-US" sz="1600" dirty="0">
              <a:latin typeface="바탕" panose="02030600000101010101" pitchFamily="18" charset="-127"/>
              <a:ea typeface="문체부 바탕체" panose="02030609000101010101" pitchFamily="17" charset="-127"/>
            </a:endParaRPr>
          </a:p>
        </p:txBody>
      </p:sp>
      <p:sp>
        <p:nvSpPr>
          <p:cNvPr id="10" name="직사각형 9">
            <a:extLst>
              <a:ext uri="{FF2B5EF4-FFF2-40B4-BE49-F238E27FC236}">
                <a16:creationId xmlns:a16="http://schemas.microsoft.com/office/drawing/2014/main" id="{0BB55CE4-7867-BD1C-B404-2EA17EF4820D}"/>
              </a:ext>
            </a:extLst>
          </p:cNvPr>
          <p:cNvSpPr/>
          <p:nvPr/>
        </p:nvSpPr>
        <p:spPr>
          <a:xfrm>
            <a:off x="1261754" y="4021415"/>
            <a:ext cx="2549176" cy="1815882"/>
          </a:xfrm>
          <a:prstGeom prst="rect">
            <a:avLst/>
          </a:prstGeom>
        </p:spPr>
        <p:txBody>
          <a:bodyPr wrap="square">
            <a:spAutoFit/>
          </a:bodyPr>
          <a:lstStyle/>
          <a:p>
            <a:r>
              <a:rPr kumimoji="1" lang="en-US" altLang="ko-KR" sz="1600" dirty="0">
                <a:latin typeface="바탕" panose="02030600000101010101" pitchFamily="18" charset="-127"/>
                <a:ea typeface="문체부 바탕체" panose="02030609000101010101" pitchFamily="17" charset="-127"/>
              </a:rPr>
              <a:t>We must keep putting one foot in front of the other even when we hurt, for we will never know what is waiting for us just around the bend.</a:t>
            </a:r>
            <a:endParaRPr lang="ko-KR" altLang="en-US" sz="1600" dirty="0">
              <a:latin typeface="바탕" panose="02030600000101010101" pitchFamily="18" charset="-127"/>
              <a:ea typeface="문체부 바탕체" panose="02030609000101010101" pitchFamily="17" charset="-127"/>
            </a:endParaRPr>
          </a:p>
        </p:txBody>
      </p:sp>
      <p:sp>
        <p:nvSpPr>
          <p:cNvPr id="11" name="직사각형 10">
            <a:extLst>
              <a:ext uri="{FF2B5EF4-FFF2-40B4-BE49-F238E27FC236}">
                <a16:creationId xmlns:a16="http://schemas.microsoft.com/office/drawing/2014/main" id="{75211441-3301-DC05-8D0C-DD5D918EAB40}"/>
              </a:ext>
            </a:extLst>
          </p:cNvPr>
          <p:cNvSpPr/>
          <p:nvPr/>
        </p:nvSpPr>
        <p:spPr>
          <a:xfrm>
            <a:off x="3867033" y="4021415"/>
            <a:ext cx="2407651" cy="1077218"/>
          </a:xfrm>
          <a:prstGeom prst="rect">
            <a:avLst/>
          </a:prstGeom>
        </p:spPr>
        <p:txBody>
          <a:bodyPr wrap="square">
            <a:spAutoFit/>
          </a:bodyPr>
          <a:lstStyle/>
          <a:p>
            <a:r>
              <a:rPr kumimoji="1" lang="en-US" altLang="ko-KR" sz="1600" dirty="0">
                <a:latin typeface="바탕" panose="02030600000101010101" pitchFamily="18" charset="-127"/>
                <a:ea typeface="문체부 바탕체" panose="02030609000101010101" pitchFamily="17" charset="-127"/>
              </a:rPr>
              <a:t>Forgive yourself for not knowing what you didn’t know until you lived through it</a:t>
            </a:r>
            <a:endParaRPr lang="ko-KR" altLang="en-US" sz="1600" dirty="0">
              <a:latin typeface="바탕" panose="02030600000101010101" pitchFamily="18" charset="-127"/>
              <a:ea typeface="문체부 바탕체" panose="02030609000101010101" pitchFamily="17" charset="-127"/>
            </a:endParaRPr>
          </a:p>
        </p:txBody>
      </p:sp>
      <p:sp>
        <p:nvSpPr>
          <p:cNvPr id="13" name="직사각형 12">
            <a:extLst>
              <a:ext uri="{FF2B5EF4-FFF2-40B4-BE49-F238E27FC236}">
                <a16:creationId xmlns:a16="http://schemas.microsoft.com/office/drawing/2014/main" id="{DE54F3B1-1FC2-25F1-1282-06809DB2AC67}"/>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
        <p:nvSpPr>
          <p:cNvPr id="2" name="TextBox 1">
            <a:extLst>
              <a:ext uri="{FF2B5EF4-FFF2-40B4-BE49-F238E27FC236}">
                <a16:creationId xmlns:a16="http://schemas.microsoft.com/office/drawing/2014/main" id="{ADFA6B8D-3A2D-757D-85AE-2281129FBD17}"/>
              </a:ext>
            </a:extLst>
          </p:cNvPr>
          <p:cNvSpPr txBox="1"/>
          <p:nvPr/>
        </p:nvSpPr>
        <p:spPr>
          <a:xfrm>
            <a:off x="1187777" y="313582"/>
            <a:ext cx="3819891" cy="338554"/>
          </a:xfrm>
          <a:prstGeom prst="rect">
            <a:avLst/>
          </a:prstGeom>
          <a:noFill/>
        </p:spPr>
        <p:txBody>
          <a:bodyPr wrap="square" rtlCol="0">
            <a:spAutoFit/>
          </a:bodyPr>
          <a:lstStyle/>
          <a:p>
            <a:r>
              <a:rPr kumimoji="1" lang="en-US" altLang="ko-KR" sz="1600" dirty="0">
                <a:latin typeface="바탕" panose="02030600000101010101" pitchFamily="18" charset="-127"/>
                <a:ea typeface="문체부 바탕체" panose="02030609000101010101" pitchFamily="17" charset="-127"/>
              </a:rPr>
              <a:t>Contents</a:t>
            </a:r>
            <a:endParaRPr kumimoji="1" lang="ko-KR" altLang="en-US" sz="1600"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2302057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0BCBF39-3184-C8CC-0C58-CA8ABCEFC92F}"/>
              </a:ext>
            </a:extLst>
          </p:cNvPr>
          <p:cNvSpPr/>
          <p:nvPr/>
        </p:nvSpPr>
        <p:spPr>
          <a:xfrm>
            <a:off x="6070600" y="1968500"/>
            <a:ext cx="368300" cy="368300"/>
          </a:xfrm>
          <a:prstGeom prst="rect">
            <a:avLst/>
          </a:prstGeom>
          <a:solidFill>
            <a:srgbClr val="4F7B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바탕" panose="02030600000101010101" pitchFamily="18" charset="-127"/>
              <a:ea typeface="문체부 바탕체" panose="02030609000101010101" pitchFamily="17" charset="-127"/>
            </a:endParaRPr>
          </a:p>
        </p:txBody>
      </p:sp>
      <p:sp>
        <p:nvSpPr>
          <p:cNvPr id="5" name="직사각형 4">
            <a:extLst>
              <a:ext uri="{FF2B5EF4-FFF2-40B4-BE49-F238E27FC236}">
                <a16:creationId xmlns:a16="http://schemas.microsoft.com/office/drawing/2014/main" id="{CB26B094-B0AF-B70E-BCFA-6CD9995FBBB1}"/>
              </a:ext>
            </a:extLst>
          </p:cNvPr>
          <p:cNvSpPr/>
          <p:nvPr/>
        </p:nvSpPr>
        <p:spPr>
          <a:xfrm>
            <a:off x="6070600" y="4025900"/>
            <a:ext cx="368300" cy="368300"/>
          </a:xfrm>
          <a:prstGeom prst="rect">
            <a:avLst/>
          </a:prstGeom>
          <a:solidFill>
            <a:srgbClr val="D3DE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바탕" panose="02030600000101010101" pitchFamily="18" charset="-127"/>
              <a:ea typeface="문체부 바탕체" panose="02030609000101010101" pitchFamily="17" charset="-127"/>
            </a:endParaRPr>
          </a:p>
        </p:txBody>
      </p:sp>
      <p:sp>
        <p:nvSpPr>
          <p:cNvPr id="6" name="직사각형 5">
            <a:extLst>
              <a:ext uri="{FF2B5EF4-FFF2-40B4-BE49-F238E27FC236}">
                <a16:creationId xmlns:a16="http://schemas.microsoft.com/office/drawing/2014/main" id="{68CAB785-B8BC-F28F-0472-B0CE8D22B860}"/>
              </a:ext>
            </a:extLst>
          </p:cNvPr>
          <p:cNvSpPr/>
          <p:nvPr/>
        </p:nvSpPr>
        <p:spPr>
          <a:xfrm>
            <a:off x="6070600" y="2997200"/>
            <a:ext cx="368300" cy="3683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바탕" panose="02030600000101010101" pitchFamily="18" charset="-127"/>
              <a:ea typeface="문체부 바탕체" panose="02030609000101010101" pitchFamily="17" charset="-127"/>
            </a:endParaRPr>
          </a:p>
        </p:txBody>
      </p:sp>
      <p:sp>
        <p:nvSpPr>
          <p:cNvPr id="7" name="TextBox 6">
            <a:extLst>
              <a:ext uri="{FF2B5EF4-FFF2-40B4-BE49-F238E27FC236}">
                <a16:creationId xmlns:a16="http://schemas.microsoft.com/office/drawing/2014/main" id="{2629C92A-8BFC-B8D6-19AE-A6E99A813E46}"/>
              </a:ext>
            </a:extLst>
          </p:cNvPr>
          <p:cNvSpPr txBox="1"/>
          <p:nvPr/>
        </p:nvSpPr>
        <p:spPr>
          <a:xfrm>
            <a:off x="6812388" y="3922586"/>
            <a:ext cx="3596051" cy="830997"/>
          </a:xfrm>
          <a:prstGeom prst="rect">
            <a:avLst/>
          </a:prstGeom>
          <a:noFill/>
        </p:spPr>
        <p:txBody>
          <a:bodyPr wrap="square" rtlCol="0">
            <a:spAutoFit/>
          </a:bodyPr>
          <a:lstStyle/>
          <a:p>
            <a:r>
              <a:rPr kumimoji="1" lang="en-US" altLang="ko-KR" sz="1600" dirty="0">
                <a:latin typeface="바탕" panose="02030600000101010101" pitchFamily="18" charset="-127"/>
                <a:ea typeface="문체부 바탕체" panose="02030609000101010101" pitchFamily="17" charset="-127"/>
              </a:rPr>
              <a:t>Be polite when in authority and be silent when in anger. This is called the life management.</a:t>
            </a:r>
            <a:endParaRPr kumimoji="1" lang="ko-KR" altLang="en-US" sz="1600" dirty="0">
              <a:latin typeface="바탕" panose="02030600000101010101" pitchFamily="18" charset="-127"/>
              <a:ea typeface="문체부 바탕체" panose="02030609000101010101" pitchFamily="17" charset="-127"/>
            </a:endParaRPr>
          </a:p>
        </p:txBody>
      </p:sp>
      <p:sp>
        <p:nvSpPr>
          <p:cNvPr id="8" name="TextBox 7">
            <a:extLst>
              <a:ext uri="{FF2B5EF4-FFF2-40B4-BE49-F238E27FC236}">
                <a16:creationId xmlns:a16="http://schemas.microsoft.com/office/drawing/2014/main" id="{1DA708D5-2703-C748-2B68-B7755E065078}"/>
              </a:ext>
            </a:extLst>
          </p:cNvPr>
          <p:cNvSpPr txBox="1"/>
          <p:nvPr/>
        </p:nvSpPr>
        <p:spPr>
          <a:xfrm>
            <a:off x="6812388" y="1860262"/>
            <a:ext cx="3819891" cy="830997"/>
          </a:xfrm>
          <a:prstGeom prst="rect">
            <a:avLst/>
          </a:prstGeom>
          <a:noFill/>
        </p:spPr>
        <p:txBody>
          <a:bodyPr wrap="square" rtlCol="0">
            <a:spAutoFit/>
          </a:bodyPr>
          <a:lstStyle/>
          <a:p>
            <a:r>
              <a:rPr kumimoji="1" lang="en-US" altLang="ko-KR" sz="1600" dirty="0">
                <a:latin typeface="바탕" panose="02030600000101010101" pitchFamily="18" charset="-127"/>
                <a:ea typeface="문체부 바탕체" panose="02030609000101010101" pitchFamily="17" charset="-127"/>
              </a:rPr>
              <a:t>Good or bad past or present they all made you the person that you are today.</a:t>
            </a:r>
            <a:endParaRPr kumimoji="1" lang="ko-KR" altLang="en-US" sz="1600" dirty="0">
              <a:latin typeface="바탕" panose="02030600000101010101" pitchFamily="18" charset="-127"/>
              <a:ea typeface="문체부 바탕체" panose="02030609000101010101" pitchFamily="17" charset="-127"/>
            </a:endParaRPr>
          </a:p>
        </p:txBody>
      </p:sp>
      <p:sp>
        <p:nvSpPr>
          <p:cNvPr id="9" name="TextBox 8">
            <a:extLst>
              <a:ext uri="{FF2B5EF4-FFF2-40B4-BE49-F238E27FC236}">
                <a16:creationId xmlns:a16="http://schemas.microsoft.com/office/drawing/2014/main" id="{34BAA39A-A530-479B-630E-EDF134FDC195}"/>
              </a:ext>
            </a:extLst>
          </p:cNvPr>
          <p:cNvSpPr txBox="1"/>
          <p:nvPr/>
        </p:nvSpPr>
        <p:spPr>
          <a:xfrm>
            <a:off x="6812388" y="2891424"/>
            <a:ext cx="4153262" cy="584775"/>
          </a:xfrm>
          <a:prstGeom prst="rect">
            <a:avLst/>
          </a:prstGeom>
          <a:noFill/>
        </p:spPr>
        <p:txBody>
          <a:bodyPr wrap="square" rtlCol="0">
            <a:spAutoFit/>
          </a:bodyPr>
          <a:lstStyle/>
          <a:p>
            <a:r>
              <a:rPr kumimoji="1" lang="en-US" altLang="ko-KR" sz="1600" dirty="0">
                <a:latin typeface="바탕" panose="02030600000101010101" pitchFamily="18" charset="-127"/>
                <a:ea typeface="문체부 바탕체" panose="02030609000101010101" pitchFamily="17" charset="-127"/>
              </a:rPr>
              <a:t>Do what you love. Enjoy life. And expect miracles.</a:t>
            </a:r>
            <a:endParaRPr kumimoji="1" lang="ko-KR" altLang="en-US" sz="1600" dirty="0">
              <a:latin typeface="바탕" panose="02030600000101010101" pitchFamily="18" charset="-127"/>
              <a:ea typeface="문체부 바탕체" panose="02030609000101010101" pitchFamily="17" charset="-127"/>
            </a:endParaRPr>
          </a:p>
        </p:txBody>
      </p:sp>
      <p:sp>
        <p:nvSpPr>
          <p:cNvPr id="2" name="직사각형 1">
            <a:extLst>
              <a:ext uri="{FF2B5EF4-FFF2-40B4-BE49-F238E27FC236}">
                <a16:creationId xmlns:a16="http://schemas.microsoft.com/office/drawing/2014/main" id="{8FE167E8-136C-331A-3A37-79AD684FEEF1}"/>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
        <p:nvSpPr>
          <p:cNvPr id="10" name="TextBox 9">
            <a:extLst>
              <a:ext uri="{FF2B5EF4-FFF2-40B4-BE49-F238E27FC236}">
                <a16:creationId xmlns:a16="http://schemas.microsoft.com/office/drawing/2014/main" id="{011B790E-9174-FACE-5215-CB910F4C7162}"/>
              </a:ext>
            </a:extLst>
          </p:cNvPr>
          <p:cNvSpPr txBox="1"/>
          <p:nvPr/>
        </p:nvSpPr>
        <p:spPr>
          <a:xfrm>
            <a:off x="1187777" y="313582"/>
            <a:ext cx="3819891" cy="338554"/>
          </a:xfrm>
          <a:prstGeom prst="rect">
            <a:avLst/>
          </a:prstGeom>
          <a:noFill/>
        </p:spPr>
        <p:txBody>
          <a:bodyPr wrap="square" rtlCol="0">
            <a:spAutoFit/>
          </a:bodyPr>
          <a:lstStyle/>
          <a:p>
            <a:r>
              <a:rPr kumimoji="1" lang="en-US" altLang="ko-KR" sz="1600" dirty="0">
                <a:latin typeface="바탕" panose="02030600000101010101" pitchFamily="18" charset="-127"/>
                <a:ea typeface="문체부 바탕체" panose="02030609000101010101" pitchFamily="17" charset="-127"/>
              </a:rPr>
              <a:t>Contents</a:t>
            </a:r>
            <a:endParaRPr kumimoji="1" lang="ko-KR" altLang="en-US" sz="1600"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1182260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7A840B-AEDF-828C-D799-9842E859B88F}"/>
              </a:ext>
            </a:extLst>
          </p:cNvPr>
          <p:cNvSpPr/>
          <p:nvPr/>
        </p:nvSpPr>
        <p:spPr>
          <a:xfrm>
            <a:off x="1447800" y="1892300"/>
            <a:ext cx="2692400" cy="685800"/>
          </a:xfrm>
          <a:prstGeom prst="rect">
            <a:avLst/>
          </a:prstGeom>
          <a:solidFill>
            <a:srgbClr val="E587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STEP 1</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5" name="직사각형 4">
            <a:extLst>
              <a:ext uri="{FF2B5EF4-FFF2-40B4-BE49-F238E27FC236}">
                <a16:creationId xmlns:a16="http://schemas.microsoft.com/office/drawing/2014/main" id="{F977E533-FF3E-D616-4D77-68E0232A2C6A}"/>
              </a:ext>
            </a:extLst>
          </p:cNvPr>
          <p:cNvSpPr/>
          <p:nvPr/>
        </p:nvSpPr>
        <p:spPr>
          <a:xfrm>
            <a:off x="1447800" y="26797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STEP 2</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6" name="직사각형 5">
            <a:extLst>
              <a:ext uri="{FF2B5EF4-FFF2-40B4-BE49-F238E27FC236}">
                <a16:creationId xmlns:a16="http://schemas.microsoft.com/office/drawing/2014/main" id="{8E1EE08D-B48D-2B0A-74A6-A18973FF687E}"/>
              </a:ext>
            </a:extLst>
          </p:cNvPr>
          <p:cNvSpPr/>
          <p:nvPr/>
        </p:nvSpPr>
        <p:spPr>
          <a:xfrm>
            <a:off x="1447800" y="34671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STEP 3</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7" name="직사각형 6">
            <a:extLst>
              <a:ext uri="{FF2B5EF4-FFF2-40B4-BE49-F238E27FC236}">
                <a16:creationId xmlns:a16="http://schemas.microsoft.com/office/drawing/2014/main" id="{1A32C33F-4E7C-2E13-F140-07802292F2B3}"/>
              </a:ext>
            </a:extLst>
          </p:cNvPr>
          <p:cNvSpPr/>
          <p:nvPr/>
        </p:nvSpPr>
        <p:spPr>
          <a:xfrm>
            <a:off x="1447800" y="42545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STEP 4</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8" name="TextBox 7">
            <a:extLst>
              <a:ext uri="{FF2B5EF4-FFF2-40B4-BE49-F238E27FC236}">
                <a16:creationId xmlns:a16="http://schemas.microsoft.com/office/drawing/2014/main" id="{32777F24-41C1-48B8-2496-A45539DDA662}"/>
              </a:ext>
            </a:extLst>
          </p:cNvPr>
          <p:cNvSpPr txBox="1"/>
          <p:nvPr/>
        </p:nvSpPr>
        <p:spPr>
          <a:xfrm>
            <a:off x="6096000" y="2693531"/>
            <a:ext cx="4737100" cy="2031325"/>
          </a:xfrm>
          <a:prstGeom prst="rect">
            <a:avLst/>
          </a:prstGeom>
          <a:noFill/>
        </p:spPr>
        <p:txBody>
          <a:bodyPr wrap="square" rtlCol="0">
            <a:spAutoFit/>
          </a:bodyPr>
          <a:lstStyle/>
          <a:p>
            <a:r>
              <a:rPr kumimoji="1" lang="en-US" altLang="ko-KR" dirty="0">
                <a:latin typeface="바탕" panose="02030600000101010101" pitchFamily="18" charset="-127"/>
                <a:ea typeface="문체부 바탕체" panose="02030609000101010101" pitchFamily="17" charset="-127"/>
              </a:rPr>
              <a:t>Being to use the two most powerful words, I am, to your advantage, how about. I am receiving every good thing. I am happy. I am abundant. I am healthy. I am loved. I am always on time. I am eternal youth. I am filled with energy every single day.</a:t>
            </a:r>
            <a:endParaRPr kumimoji="1" lang="ko-KR" altLang="en-US" dirty="0">
              <a:latin typeface="바탕" panose="02030600000101010101" pitchFamily="18" charset="-127"/>
              <a:ea typeface="문체부 바탕체" panose="02030609000101010101" pitchFamily="17" charset="-127"/>
            </a:endParaRPr>
          </a:p>
        </p:txBody>
      </p:sp>
      <p:sp>
        <p:nvSpPr>
          <p:cNvPr id="9" name="직사각형 8">
            <a:extLst>
              <a:ext uri="{FF2B5EF4-FFF2-40B4-BE49-F238E27FC236}">
                <a16:creationId xmlns:a16="http://schemas.microsoft.com/office/drawing/2014/main" id="{5C74BAC1-A2F6-DDB3-9836-26EED0D81EDF}"/>
              </a:ext>
            </a:extLst>
          </p:cNvPr>
          <p:cNvSpPr/>
          <p:nvPr/>
        </p:nvSpPr>
        <p:spPr>
          <a:xfrm>
            <a:off x="6128834" y="1892300"/>
            <a:ext cx="1593706" cy="400110"/>
          </a:xfrm>
          <a:prstGeom prst="rect">
            <a:avLst/>
          </a:prstGeom>
        </p:spPr>
        <p:txBody>
          <a:bodyPr wrap="none">
            <a:spAutoFit/>
          </a:bodyPr>
          <a:lstStyle/>
          <a:p>
            <a:r>
              <a:rPr kumimoji="1" lang="ko-KR" altLang="en-US" sz="2000" b="1" dirty="0">
                <a:latin typeface="바탕" panose="02030600000101010101" pitchFamily="18" charset="-127"/>
                <a:ea typeface="문체부 바탕체" panose="02030609000101010101" pitchFamily="17" charset="-127"/>
              </a:rPr>
              <a:t>페이지 구성</a:t>
            </a:r>
            <a:endParaRPr lang="ko-KR" altLang="en-US" sz="2000" b="1" dirty="0">
              <a:latin typeface="바탕" panose="02030600000101010101" pitchFamily="18" charset="-127"/>
              <a:ea typeface="문체부 바탕체" panose="02030609000101010101" pitchFamily="17" charset="-127"/>
            </a:endParaRPr>
          </a:p>
        </p:txBody>
      </p:sp>
      <p:sp>
        <p:nvSpPr>
          <p:cNvPr id="13" name="직사각형 12">
            <a:extLst>
              <a:ext uri="{FF2B5EF4-FFF2-40B4-BE49-F238E27FC236}">
                <a16:creationId xmlns:a16="http://schemas.microsoft.com/office/drawing/2014/main" id="{295BCE35-44EE-0081-19C8-70230626E209}"/>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
        <p:nvSpPr>
          <p:cNvPr id="2" name="TextBox 1">
            <a:extLst>
              <a:ext uri="{FF2B5EF4-FFF2-40B4-BE49-F238E27FC236}">
                <a16:creationId xmlns:a16="http://schemas.microsoft.com/office/drawing/2014/main" id="{527292AF-F5E0-6350-02FD-5959B8C9E8D5}"/>
              </a:ext>
            </a:extLst>
          </p:cNvPr>
          <p:cNvSpPr txBox="1"/>
          <p:nvPr/>
        </p:nvSpPr>
        <p:spPr>
          <a:xfrm>
            <a:off x="1187777" y="313582"/>
            <a:ext cx="3819891" cy="338554"/>
          </a:xfrm>
          <a:prstGeom prst="rect">
            <a:avLst/>
          </a:prstGeom>
          <a:noFill/>
        </p:spPr>
        <p:txBody>
          <a:bodyPr wrap="square" rtlCol="0">
            <a:spAutoFit/>
          </a:bodyPr>
          <a:lstStyle/>
          <a:p>
            <a:r>
              <a:rPr kumimoji="1" lang="en-US" altLang="ko-KR" sz="1600" dirty="0">
                <a:latin typeface="바탕" panose="02030600000101010101" pitchFamily="18" charset="-127"/>
                <a:ea typeface="문체부 바탕체" panose="02030609000101010101" pitchFamily="17" charset="-127"/>
              </a:rPr>
              <a:t>Home</a:t>
            </a:r>
            <a:endParaRPr kumimoji="1" lang="ko-KR" altLang="en-US" sz="1600"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3106316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D40363-D0DF-6C9A-2D65-EC0ACDB01E70}"/>
              </a:ext>
            </a:extLst>
          </p:cNvPr>
          <p:cNvSpPr txBox="1"/>
          <p:nvPr/>
        </p:nvSpPr>
        <p:spPr>
          <a:xfrm>
            <a:off x="6096000" y="2693531"/>
            <a:ext cx="4737100" cy="2031325"/>
          </a:xfrm>
          <a:prstGeom prst="rect">
            <a:avLst/>
          </a:prstGeom>
          <a:noFill/>
        </p:spPr>
        <p:txBody>
          <a:bodyPr wrap="square" rtlCol="0">
            <a:spAutoFit/>
          </a:bodyPr>
          <a:lstStyle/>
          <a:p>
            <a:r>
              <a:rPr kumimoji="1" lang="en-US" altLang="ko-KR" dirty="0">
                <a:latin typeface="바탕" panose="02030600000101010101" pitchFamily="18" charset="-127"/>
                <a:ea typeface="문체부 바탕체" panose="02030609000101010101" pitchFamily="17" charset="-127"/>
              </a:rPr>
              <a:t>Being to use the two most powerful words, I am, to your advantage, how about. I am receiving every good thing. I am happy. I am abundant. I am healthy. I am loved. I am always on time. I am eternal youth. I am filled with energy every single day.</a:t>
            </a:r>
            <a:endParaRPr kumimoji="1" lang="ko-KR" altLang="en-US" dirty="0">
              <a:latin typeface="바탕" panose="02030600000101010101" pitchFamily="18" charset="-127"/>
              <a:ea typeface="문체부 바탕체" panose="02030609000101010101" pitchFamily="17" charset="-127"/>
            </a:endParaRPr>
          </a:p>
        </p:txBody>
      </p:sp>
      <p:sp>
        <p:nvSpPr>
          <p:cNvPr id="5" name="직사각형 4">
            <a:extLst>
              <a:ext uri="{FF2B5EF4-FFF2-40B4-BE49-F238E27FC236}">
                <a16:creationId xmlns:a16="http://schemas.microsoft.com/office/drawing/2014/main" id="{5E3BA513-0E8E-7AD6-37DE-DB90DE652F4D}"/>
              </a:ext>
            </a:extLst>
          </p:cNvPr>
          <p:cNvSpPr/>
          <p:nvPr/>
        </p:nvSpPr>
        <p:spPr>
          <a:xfrm>
            <a:off x="6128834" y="1892300"/>
            <a:ext cx="5056192" cy="400110"/>
          </a:xfrm>
          <a:prstGeom prst="rect">
            <a:avLst/>
          </a:prstGeom>
        </p:spPr>
        <p:txBody>
          <a:bodyPr wrap="none">
            <a:spAutoFit/>
          </a:bodyPr>
          <a:lstStyle/>
          <a:p>
            <a:r>
              <a:rPr kumimoji="1" lang="en-US" altLang="ko-KR" sz="2000" b="1" dirty="0">
                <a:latin typeface="바탕" panose="02030600000101010101" pitchFamily="18" charset="-127"/>
                <a:ea typeface="문체부 바탕체" panose="02030609000101010101" pitchFamily="17" charset="-127"/>
              </a:rPr>
              <a:t>I am filled with energy every single day.</a:t>
            </a:r>
            <a:endParaRPr lang="ko-KR" altLang="en-US" sz="2000" b="1" dirty="0">
              <a:latin typeface="바탕" panose="02030600000101010101" pitchFamily="18" charset="-127"/>
              <a:ea typeface="문체부 바탕체" panose="02030609000101010101" pitchFamily="17" charset="-127"/>
            </a:endParaRPr>
          </a:p>
        </p:txBody>
      </p:sp>
      <p:sp>
        <p:nvSpPr>
          <p:cNvPr id="6" name="직사각형 5">
            <a:extLst>
              <a:ext uri="{FF2B5EF4-FFF2-40B4-BE49-F238E27FC236}">
                <a16:creationId xmlns:a16="http://schemas.microsoft.com/office/drawing/2014/main" id="{9639737D-4F60-252B-71D9-53195A1895BC}"/>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913662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96B13A5-4ADE-ABEE-5EFF-0458F2060503}"/>
              </a:ext>
            </a:extLst>
          </p:cNvPr>
          <p:cNvSpPr/>
          <p:nvPr/>
        </p:nvSpPr>
        <p:spPr>
          <a:xfrm>
            <a:off x="1447800" y="18923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STEP 1</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5" name="직사각형 4">
            <a:extLst>
              <a:ext uri="{FF2B5EF4-FFF2-40B4-BE49-F238E27FC236}">
                <a16:creationId xmlns:a16="http://schemas.microsoft.com/office/drawing/2014/main" id="{FBAA735F-3923-8480-B78E-085E99C143E9}"/>
              </a:ext>
            </a:extLst>
          </p:cNvPr>
          <p:cNvSpPr/>
          <p:nvPr/>
        </p:nvSpPr>
        <p:spPr>
          <a:xfrm>
            <a:off x="1447800" y="2679700"/>
            <a:ext cx="2692400" cy="685800"/>
          </a:xfrm>
          <a:prstGeom prst="rect">
            <a:avLst/>
          </a:prstGeom>
          <a:solidFill>
            <a:srgbClr val="E587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STEP 2</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6" name="직사각형 5">
            <a:extLst>
              <a:ext uri="{FF2B5EF4-FFF2-40B4-BE49-F238E27FC236}">
                <a16:creationId xmlns:a16="http://schemas.microsoft.com/office/drawing/2014/main" id="{3A9D8C8A-C45D-08F8-B167-756D13B4CB2B}"/>
              </a:ext>
            </a:extLst>
          </p:cNvPr>
          <p:cNvSpPr/>
          <p:nvPr/>
        </p:nvSpPr>
        <p:spPr>
          <a:xfrm>
            <a:off x="1447800" y="34671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STEP 3</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7" name="직사각형 6">
            <a:extLst>
              <a:ext uri="{FF2B5EF4-FFF2-40B4-BE49-F238E27FC236}">
                <a16:creationId xmlns:a16="http://schemas.microsoft.com/office/drawing/2014/main" id="{C011F5A3-ECC5-9B40-1929-5F6220E52756}"/>
              </a:ext>
            </a:extLst>
          </p:cNvPr>
          <p:cNvSpPr/>
          <p:nvPr/>
        </p:nvSpPr>
        <p:spPr>
          <a:xfrm>
            <a:off x="1447800" y="42545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STEP 4</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10" name="직사각형 9">
            <a:extLst>
              <a:ext uri="{FF2B5EF4-FFF2-40B4-BE49-F238E27FC236}">
                <a16:creationId xmlns:a16="http://schemas.microsoft.com/office/drawing/2014/main" id="{C7C70FB0-E4C4-0DB0-192D-A6BC402917B4}"/>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
        <p:nvSpPr>
          <p:cNvPr id="2" name="직사각형 1">
            <a:extLst>
              <a:ext uri="{FF2B5EF4-FFF2-40B4-BE49-F238E27FC236}">
                <a16:creationId xmlns:a16="http://schemas.microsoft.com/office/drawing/2014/main" id="{E90BE00C-11EA-0EE7-D68A-7FF5CF1666E2}"/>
              </a:ext>
            </a:extLst>
          </p:cNvPr>
          <p:cNvSpPr/>
          <p:nvPr/>
        </p:nvSpPr>
        <p:spPr>
          <a:xfrm>
            <a:off x="6128834" y="1892300"/>
            <a:ext cx="2106667" cy="400110"/>
          </a:xfrm>
          <a:prstGeom prst="rect">
            <a:avLst/>
          </a:prstGeom>
        </p:spPr>
        <p:txBody>
          <a:bodyPr wrap="none">
            <a:spAutoFit/>
          </a:bodyPr>
          <a:lstStyle/>
          <a:p>
            <a:r>
              <a:rPr kumimoji="1" lang="ko-KR" altLang="en-US" sz="2000" b="1" dirty="0">
                <a:latin typeface="바탕" panose="02030600000101010101" pitchFamily="18" charset="-127"/>
                <a:ea typeface="문체부 바탕체" panose="02030609000101010101" pitchFamily="17" charset="-127"/>
              </a:rPr>
              <a:t>반응형 웹페이지</a:t>
            </a:r>
            <a:endParaRPr lang="ko-KR" altLang="en-US" sz="2000" b="1" dirty="0">
              <a:latin typeface="바탕" panose="02030600000101010101" pitchFamily="18" charset="-127"/>
              <a:ea typeface="문체부 바탕체" panose="02030609000101010101" pitchFamily="17" charset="-127"/>
            </a:endParaRPr>
          </a:p>
        </p:txBody>
      </p:sp>
      <p:sp>
        <p:nvSpPr>
          <p:cNvPr id="3" name="TextBox 2">
            <a:extLst>
              <a:ext uri="{FF2B5EF4-FFF2-40B4-BE49-F238E27FC236}">
                <a16:creationId xmlns:a16="http://schemas.microsoft.com/office/drawing/2014/main" id="{949DAA13-9238-7670-7DF3-B0AD0939EEF9}"/>
              </a:ext>
            </a:extLst>
          </p:cNvPr>
          <p:cNvSpPr txBox="1"/>
          <p:nvPr/>
        </p:nvSpPr>
        <p:spPr>
          <a:xfrm>
            <a:off x="6096000" y="2693531"/>
            <a:ext cx="4737100" cy="2031325"/>
          </a:xfrm>
          <a:prstGeom prst="rect">
            <a:avLst/>
          </a:prstGeom>
          <a:noFill/>
        </p:spPr>
        <p:txBody>
          <a:bodyPr wrap="square" rtlCol="0">
            <a:spAutoFit/>
          </a:bodyPr>
          <a:lstStyle/>
          <a:p>
            <a:r>
              <a:rPr kumimoji="1" lang="en-US" altLang="ko-KR" dirty="0">
                <a:latin typeface="바탕" panose="02030600000101010101" pitchFamily="18" charset="-127"/>
                <a:ea typeface="문체부 바탕체" panose="02030609000101010101" pitchFamily="17" charset="-127"/>
              </a:rPr>
              <a:t>Being to use the two most powerful words, I am, to your advantage, how about. I am receiving every good thing. I am happy. I am abundant. I am healthy. I am loved. I am always on time. I am eternal youth. I am filled with energy every single day.</a:t>
            </a:r>
            <a:endParaRPr kumimoji="1" lang="ko-KR" altLang="en-US" dirty="0">
              <a:latin typeface="바탕" panose="02030600000101010101" pitchFamily="18" charset="-127"/>
              <a:ea typeface="문체부 바탕체" panose="02030609000101010101" pitchFamily="17" charset="-127"/>
            </a:endParaRPr>
          </a:p>
        </p:txBody>
      </p:sp>
      <p:sp>
        <p:nvSpPr>
          <p:cNvPr id="8" name="TextBox 7">
            <a:extLst>
              <a:ext uri="{FF2B5EF4-FFF2-40B4-BE49-F238E27FC236}">
                <a16:creationId xmlns:a16="http://schemas.microsoft.com/office/drawing/2014/main" id="{BC513BF7-55D0-4A3C-D9B9-B07183D19C01}"/>
              </a:ext>
            </a:extLst>
          </p:cNvPr>
          <p:cNvSpPr txBox="1"/>
          <p:nvPr/>
        </p:nvSpPr>
        <p:spPr>
          <a:xfrm>
            <a:off x="1187777" y="313582"/>
            <a:ext cx="3819891" cy="338554"/>
          </a:xfrm>
          <a:prstGeom prst="rect">
            <a:avLst/>
          </a:prstGeom>
          <a:noFill/>
        </p:spPr>
        <p:txBody>
          <a:bodyPr wrap="square" rtlCol="0">
            <a:spAutoFit/>
          </a:bodyPr>
          <a:lstStyle/>
          <a:p>
            <a:r>
              <a:rPr kumimoji="1" lang="en-US" altLang="ko-KR" sz="1600" dirty="0">
                <a:latin typeface="바탕" panose="02030600000101010101" pitchFamily="18" charset="-127"/>
                <a:ea typeface="문체부 바탕체" panose="02030609000101010101" pitchFamily="17" charset="-127"/>
              </a:rPr>
              <a:t>Information</a:t>
            </a:r>
            <a:endParaRPr kumimoji="1" lang="ko-KR" altLang="en-US" sz="1600"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2073936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D40363-D0DF-6C9A-2D65-EC0ACDB01E70}"/>
              </a:ext>
            </a:extLst>
          </p:cNvPr>
          <p:cNvSpPr txBox="1"/>
          <p:nvPr/>
        </p:nvSpPr>
        <p:spPr>
          <a:xfrm>
            <a:off x="6096000" y="2693531"/>
            <a:ext cx="4737100" cy="2031325"/>
          </a:xfrm>
          <a:prstGeom prst="rect">
            <a:avLst/>
          </a:prstGeom>
          <a:noFill/>
        </p:spPr>
        <p:txBody>
          <a:bodyPr wrap="square" rtlCol="0">
            <a:spAutoFit/>
          </a:bodyPr>
          <a:lstStyle/>
          <a:p>
            <a:r>
              <a:rPr kumimoji="1" lang="en-US" altLang="ko-KR" dirty="0">
                <a:latin typeface="바탕" panose="02030600000101010101" pitchFamily="18" charset="-127"/>
                <a:ea typeface="문체부 바탕체" panose="02030609000101010101" pitchFamily="17" charset="-127"/>
              </a:rPr>
              <a:t>Being to use the two most powerful words, I am, to your advantage, how about. I am receiving every good thing. I am happy. I am abundant. I am healthy. I am loved. I am always on time. I am eternal youth. I am filled with energy every single day.</a:t>
            </a:r>
            <a:endParaRPr kumimoji="1" lang="ko-KR" altLang="en-US" dirty="0">
              <a:latin typeface="바탕" panose="02030600000101010101" pitchFamily="18" charset="-127"/>
              <a:ea typeface="문체부 바탕체" panose="02030609000101010101" pitchFamily="17" charset="-127"/>
            </a:endParaRPr>
          </a:p>
        </p:txBody>
      </p:sp>
      <p:sp>
        <p:nvSpPr>
          <p:cNvPr id="5" name="직사각형 4">
            <a:extLst>
              <a:ext uri="{FF2B5EF4-FFF2-40B4-BE49-F238E27FC236}">
                <a16:creationId xmlns:a16="http://schemas.microsoft.com/office/drawing/2014/main" id="{5E3BA513-0E8E-7AD6-37DE-DB90DE652F4D}"/>
              </a:ext>
            </a:extLst>
          </p:cNvPr>
          <p:cNvSpPr/>
          <p:nvPr/>
        </p:nvSpPr>
        <p:spPr>
          <a:xfrm>
            <a:off x="6128834" y="1892300"/>
            <a:ext cx="5056192" cy="400110"/>
          </a:xfrm>
          <a:prstGeom prst="rect">
            <a:avLst/>
          </a:prstGeom>
        </p:spPr>
        <p:txBody>
          <a:bodyPr wrap="none">
            <a:spAutoFit/>
          </a:bodyPr>
          <a:lstStyle/>
          <a:p>
            <a:r>
              <a:rPr kumimoji="1" lang="en-US" altLang="ko-KR" sz="2000" b="1" dirty="0">
                <a:latin typeface="바탕" panose="02030600000101010101" pitchFamily="18" charset="-127"/>
                <a:ea typeface="문체부 바탕체" panose="02030609000101010101" pitchFamily="17" charset="-127"/>
              </a:rPr>
              <a:t>I am filled with energy every single day.</a:t>
            </a:r>
            <a:endParaRPr lang="ko-KR" altLang="en-US" sz="2000" b="1" dirty="0">
              <a:latin typeface="바탕" panose="02030600000101010101" pitchFamily="18" charset="-127"/>
              <a:ea typeface="문체부 바탕체" panose="02030609000101010101" pitchFamily="17" charset="-127"/>
            </a:endParaRPr>
          </a:p>
        </p:txBody>
      </p:sp>
      <p:sp>
        <p:nvSpPr>
          <p:cNvPr id="6" name="직사각형 5">
            <a:extLst>
              <a:ext uri="{FF2B5EF4-FFF2-40B4-BE49-F238E27FC236}">
                <a16:creationId xmlns:a16="http://schemas.microsoft.com/office/drawing/2014/main" id="{9639737D-4F60-252B-71D9-53195A1895BC}"/>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3462173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4B6A7A99-647F-98F8-2193-F057D8057A82}"/>
              </a:ext>
            </a:extLst>
          </p:cNvPr>
          <p:cNvSpPr/>
          <p:nvPr/>
        </p:nvSpPr>
        <p:spPr>
          <a:xfrm>
            <a:off x="1447800" y="18923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STEP 1</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5" name="직사각형 4">
            <a:extLst>
              <a:ext uri="{FF2B5EF4-FFF2-40B4-BE49-F238E27FC236}">
                <a16:creationId xmlns:a16="http://schemas.microsoft.com/office/drawing/2014/main" id="{CE275C70-00BC-A67F-821A-D710E7DD1B7E}"/>
              </a:ext>
            </a:extLst>
          </p:cNvPr>
          <p:cNvSpPr/>
          <p:nvPr/>
        </p:nvSpPr>
        <p:spPr>
          <a:xfrm>
            <a:off x="1447800" y="26797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STEP 2</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6" name="직사각형 5">
            <a:extLst>
              <a:ext uri="{FF2B5EF4-FFF2-40B4-BE49-F238E27FC236}">
                <a16:creationId xmlns:a16="http://schemas.microsoft.com/office/drawing/2014/main" id="{B2A3B624-6DCA-6557-4A40-E3748C977BD1}"/>
              </a:ext>
            </a:extLst>
          </p:cNvPr>
          <p:cNvSpPr/>
          <p:nvPr/>
        </p:nvSpPr>
        <p:spPr>
          <a:xfrm>
            <a:off x="1447800" y="3467100"/>
            <a:ext cx="2692400" cy="685800"/>
          </a:xfrm>
          <a:prstGeom prst="rect">
            <a:avLst/>
          </a:prstGeom>
          <a:solidFill>
            <a:srgbClr val="E587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STEP 3</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7" name="직사각형 6">
            <a:extLst>
              <a:ext uri="{FF2B5EF4-FFF2-40B4-BE49-F238E27FC236}">
                <a16:creationId xmlns:a16="http://schemas.microsoft.com/office/drawing/2014/main" id="{1DC22167-4264-3F54-222B-A9FB0C764012}"/>
              </a:ext>
            </a:extLst>
          </p:cNvPr>
          <p:cNvSpPr/>
          <p:nvPr/>
        </p:nvSpPr>
        <p:spPr>
          <a:xfrm>
            <a:off x="1447800" y="42545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STEP 4</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14" name="직사각형 13">
            <a:extLst>
              <a:ext uri="{FF2B5EF4-FFF2-40B4-BE49-F238E27FC236}">
                <a16:creationId xmlns:a16="http://schemas.microsoft.com/office/drawing/2014/main" id="{F5F31E56-FABB-1C8A-93A1-7BD971D12346}"/>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
        <p:nvSpPr>
          <p:cNvPr id="2" name="직사각형 1">
            <a:extLst>
              <a:ext uri="{FF2B5EF4-FFF2-40B4-BE49-F238E27FC236}">
                <a16:creationId xmlns:a16="http://schemas.microsoft.com/office/drawing/2014/main" id="{07D5264B-C13A-0BE3-B104-2B7FB82FEB9D}"/>
              </a:ext>
            </a:extLst>
          </p:cNvPr>
          <p:cNvSpPr/>
          <p:nvPr/>
        </p:nvSpPr>
        <p:spPr>
          <a:xfrm>
            <a:off x="6128834" y="1892300"/>
            <a:ext cx="3980577" cy="400110"/>
          </a:xfrm>
          <a:prstGeom prst="rect">
            <a:avLst/>
          </a:prstGeom>
        </p:spPr>
        <p:txBody>
          <a:bodyPr wrap="none">
            <a:spAutoFit/>
          </a:bodyPr>
          <a:lstStyle/>
          <a:p>
            <a:r>
              <a:rPr kumimoji="1" lang="ko-KR" altLang="en-US" sz="2000" b="1" dirty="0">
                <a:latin typeface="바탕" panose="02030600000101010101" pitchFamily="18" charset="-127"/>
                <a:ea typeface="문체부 바탕체" panose="02030609000101010101" pitchFamily="17" charset="-127"/>
              </a:rPr>
              <a:t>페이지 내 버튼 작동 및 기능 설명</a:t>
            </a:r>
            <a:endParaRPr lang="ko-KR" altLang="en-US" sz="2000" b="1" dirty="0">
              <a:latin typeface="바탕" panose="02030600000101010101" pitchFamily="18" charset="-127"/>
              <a:ea typeface="문체부 바탕체" panose="02030609000101010101" pitchFamily="17" charset="-127"/>
            </a:endParaRPr>
          </a:p>
        </p:txBody>
      </p:sp>
      <p:sp>
        <p:nvSpPr>
          <p:cNvPr id="3" name="TextBox 2">
            <a:extLst>
              <a:ext uri="{FF2B5EF4-FFF2-40B4-BE49-F238E27FC236}">
                <a16:creationId xmlns:a16="http://schemas.microsoft.com/office/drawing/2014/main" id="{05EC2167-6152-66AE-0C2C-A795FE1DB8CA}"/>
              </a:ext>
            </a:extLst>
          </p:cNvPr>
          <p:cNvSpPr txBox="1"/>
          <p:nvPr/>
        </p:nvSpPr>
        <p:spPr>
          <a:xfrm>
            <a:off x="6096000" y="2693531"/>
            <a:ext cx="4737100" cy="2031325"/>
          </a:xfrm>
          <a:prstGeom prst="rect">
            <a:avLst/>
          </a:prstGeom>
          <a:noFill/>
        </p:spPr>
        <p:txBody>
          <a:bodyPr wrap="square" rtlCol="0">
            <a:spAutoFit/>
          </a:bodyPr>
          <a:lstStyle/>
          <a:p>
            <a:r>
              <a:rPr kumimoji="1" lang="en-US" altLang="ko-KR" dirty="0">
                <a:latin typeface="바탕" panose="02030600000101010101" pitchFamily="18" charset="-127"/>
                <a:ea typeface="문체부 바탕체" panose="02030609000101010101" pitchFamily="17" charset="-127"/>
              </a:rPr>
              <a:t>Being to use the two most powerful words, I am, to your advantage, how about. I am receiving every good thing. I am happy. I am abundant. I am healthy. I am loved. I am always on time. I am eternal youth. I am filled with energy every single day.</a:t>
            </a:r>
            <a:endParaRPr kumimoji="1" lang="ko-KR" altLang="en-US" dirty="0">
              <a:latin typeface="바탕" panose="02030600000101010101" pitchFamily="18" charset="-127"/>
              <a:ea typeface="문체부 바탕체" panose="02030609000101010101" pitchFamily="17" charset="-127"/>
            </a:endParaRPr>
          </a:p>
        </p:txBody>
      </p:sp>
      <p:sp>
        <p:nvSpPr>
          <p:cNvPr id="15" name="TextBox 14">
            <a:extLst>
              <a:ext uri="{FF2B5EF4-FFF2-40B4-BE49-F238E27FC236}">
                <a16:creationId xmlns:a16="http://schemas.microsoft.com/office/drawing/2014/main" id="{9B126AD5-3E3C-9980-22A7-959D67380A5B}"/>
              </a:ext>
            </a:extLst>
          </p:cNvPr>
          <p:cNvSpPr txBox="1"/>
          <p:nvPr/>
        </p:nvSpPr>
        <p:spPr>
          <a:xfrm>
            <a:off x="1187777" y="313582"/>
            <a:ext cx="3819891" cy="338554"/>
          </a:xfrm>
          <a:prstGeom prst="rect">
            <a:avLst/>
          </a:prstGeom>
          <a:noFill/>
        </p:spPr>
        <p:txBody>
          <a:bodyPr wrap="square" rtlCol="0">
            <a:spAutoFit/>
          </a:bodyPr>
          <a:lstStyle/>
          <a:p>
            <a:r>
              <a:rPr kumimoji="1" lang="en-US" altLang="ko-KR" sz="1600" dirty="0">
                <a:latin typeface="바탕" panose="02030600000101010101" pitchFamily="18" charset="-127"/>
                <a:ea typeface="문체부 바탕체" panose="02030609000101010101" pitchFamily="17" charset="-127"/>
              </a:rPr>
              <a:t>Tools &amp; Foods</a:t>
            </a:r>
            <a:endParaRPr kumimoji="1" lang="ko-KR" altLang="en-US" sz="1600"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734929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D40363-D0DF-6C9A-2D65-EC0ACDB01E70}"/>
              </a:ext>
            </a:extLst>
          </p:cNvPr>
          <p:cNvSpPr txBox="1"/>
          <p:nvPr/>
        </p:nvSpPr>
        <p:spPr>
          <a:xfrm>
            <a:off x="6096000" y="2693531"/>
            <a:ext cx="4737100" cy="2031325"/>
          </a:xfrm>
          <a:prstGeom prst="rect">
            <a:avLst/>
          </a:prstGeom>
          <a:noFill/>
        </p:spPr>
        <p:txBody>
          <a:bodyPr wrap="square" rtlCol="0">
            <a:spAutoFit/>
          </a:bodyPr>
          <a:lstStyle/>
          <a:p>
            <a:r>
              <a:rPr kumimoji="1" lang="en-US" altLang="ko-KR" dirty="0">
                <a:latin typeface="바탕" panose="02030600000101010101" pitchFamily="18" charset="-127"/>
                <a:ea typeface="문체부 바탕체" panose="02030609000101010101" pitchFamily="17" charset="-127"/>
              </a:rPr>
              <a:t>Being to use the two most powerful words, I am, to your advantage, how about. I am receiving every good thing. I am happy. I am abundant. I am healthy. I am loved. I am always on time. I am eternal youth. I am filled with energy every single day.</a:t>
            </a:r>
            <a:endParaRPr kumimoji="1" lang="ko-KR" altLang="en-US" dirty="0">
              <a:latin typeface="바탕" panose="02030600000101010101" pitchFamily="18" charset="-127"/>
              <a:ea typeface="문체부 바탕체" panose="02030609000101010101" pitchFamily="17" charset="-127"/>
            </a:endParaRPr>
          </a:p>
        </p:txBody>
      </p:sp>
      <p:sp>
        <p:nvSpPr>
          <p:cNvPr id="5" name="직사각형 4">
            <a:extLst>
              <a:ext uri="{FF2B5EF4-FFF2-40B4-BE49-F238E27FC236}">
                <a16:creationId xmlns:a16="http://schemas.microsoft.com/office/drawing/2014/main" id="{5E3BA513-0E8E-7AD6-37DE-DB90DE652F4D}"/>
              </a:ext>
            </a:extLst>
          </p:cNvPr>
          <p:cNvSpPr/>
          <p:nvPr/>
        </p:nvSpPr>
        <p:spPr>
          <a:xfrm>
            <a:off x="6128834" y="1892300"/>
            <a:ext cx="5056192" cy="400110"/>
          </a:xfrm>
          <a:prstGeom prst="rect">
            <a:avLst/>
          </a:prstGeom>
        </p:spPr>
        <p:txBody>
          <a:bodyPr wrap="none">
            <a:spAutoFit/>
          </a:bodyPr>
          <a:lstStyle/>
          <a:p>
            <a:r>
              <a:rPr kumimoji="1" lang="en-US" altLang="ko-KR" sz="2000" b="1" dirty="0">
                <a:latin typeface="바탕" panose="02030600000101010101" pitchFamily="18" charset="-127"/>
                <a:ea typeface="문체부 바탕체" panose="02030609000101010101" pitchFamily="17" charset="-127"/>
              </a:rPr>
              <a:t>I am filled with energy every single day.</a:t>
            </a:r>
            <a:endParaRPr lang="ko-KR" altLang="en-US" sz="2000" b="1" dirty="0">
              <a:latin typeface="바탕" panose="02030600000101010101" pitchFamily="18" charset="-127"/>
              <a:ea typeface="문체부 바탕체" panose="02030609000101010101" pitchFamily="17" charset="-127"/>
            </a:endParaRPr>
          </a:p>
        </p:txBody>
      </p:sp>
      <p:sp>
        <p:nvSpPr>
          <p:cNvPr id="6" name="직사각형 5">
            <a:extLst>
              <a:ext uri="{FF2B5EF4-FFF2-40B4-BE49-F238E27FC236}">
                <a16:creationId xmlns:a16="http://schemas.microsoft.com/office/drawing/2014/main" id="{9639737D-4F60-252B-71D9-53195A1895BC}"/>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900999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F9EE9D2-FBA6-9DC5-9CB1-3985C267F577}"/>
              </a:ext>
            </a:extLst>
          </p:cNvPr>
          <p:cNvSpPr/>
          <p:nvPr/>
        </p:nvSpPr>
        <p:spPr>
          <a:xfrm>
            <a:off x="1447800" y="18923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STEP 1</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5" name="직사각형 4">
            <a:extLst>
              <a:ext uri="{FF2B5EF4-FFF2-40B4-BE49-F238E27FC236}">
                <a16:creationId xmlns:a16="http://schemas.microsoft.com/office/drawing/2014/main" id="{84F1439D-25AF-7A78-0E28-58F95F08E338}"/>
              </a:ext>
            </a:extLst>
          </p:cNvPr>
          <p:cNvSpPr/>
          <p:nvPr/>
        </p:nvSpPr>
        <p:spPr>
          <a:xfrm>
            <a:off x="1447800" y="26797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STEP 2</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6" name="직사각형 5">
            <a:extLst>
              <a:ext uri="{FF2B5EF4-FFF2-40B4-BE49-F238E27FC236}">
                <a16:creationId xmlns:a16="http://schemas.microsoft.com/office/drawing/2014/main" id="{AF1F29A5-F7D5-9E98-1C48-C8536F9CD2C9}"/>
              </a:ext>
            </a:extLst>
          </p:cNvPr>
          <p:cNvSpPr/>
          <p:nvPr/>
        </p:nvSpPr>
        <p:spPr>
          <a:xfrm>
            <a:off x="1447800" y="34671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STEP 3</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7" name="직사각형 6">
            <a:extLst>
              <a:ext uri="{FF2B5EF4-FFF2-40B4-BE49-F238E27FC236}">
                <a16:creationId xmlns:a16="http://schemas.microsoft.com/office/drawing/2014/main" id="{8F509D45-1EAD-0862-461F-5DB5C8AC2B48}"/>
              </a:ext>
            </a:extLst>
          </p:cNvPr>
          <p:cNvSpPr/>
          <p:nvPr/>
        </p:nvSpPr>
        <p:spPr>
          <a:xfrm>
            <a:off x="1447800" y="4254500"/>
            <a:ext cx="2692400" cy="685800"/>
          </a:xfrm>
          <a:prstGeom prst="rect">
            <a:avLst/>
          </a:prstGeom>
          <a:solidFill>
            <a:srgbClr val="E587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STEP 4</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11" name="직사각형 10">
            <a:extLst>
              <a:ext uri="{FF2B5EF4-FFF2-40B4-BE49-F238E27FC236}">
                <a16:creationId xmlns:a16="http://schemas.microsoft.com/office/drawing/2014/main" id="{8C7A85B7-63E8-7BF4-13E6-DFBE12D8FF60}"/>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B0C4DE"/>
              </a:solidFill>
              <a:latin typeface="바탕" panose="02030600000101010101" pitchFamily="18" charset="-127"/>
              <a:ea typeface="문체부 바탕체" panose="02030609000101010101" pitchFamily="17" charset="-127"/>
            </a:endParaRPr>
          </a:p>
        </p:txBody>
      </p:sp>
      <p:sp>
        <p:nvSpPr>
          <p:cNvPr id="2" name="직사각형 1">
            <a:extLst>
              <a:ext uri="{FF2B5EF4-FFF2-40B4-BE49-F238E27FC236}">
                <a16:creationId xmlns:a16="http://schemas.microsoft.com/office/drawing/2014/main" id="{1272CD7B-D4C6-6CE4-2250-94D85E4B3544}"/>
              </a:ext>
            </a:extLst>
          </p:cNvPr>
          <p:cNvSpPr/>
          <p:nvPr/>
        </p:nvSpPr>
        <p:spPr>
          <a:xfrm>
            <a:off x="6128834" y="1892300"/>
            <a:ext cx="1728358" cy="400110"/>
          </a:xfrm>
          <a:prstGeom prst="rect">
            <a:avLst/>
          </a:prstGeom>
        </p:spPr>
        <p:txBody>
          <a:bodyPr wrap="none">
            <a:spAutoFit/>
          </a:bodyPr>
          <a:lstStyle/>
          <a:p>
            <a:r>
              <a:rPr kumimoji="1" lang="ko-KR" altLang="en-US" sz="2000" b="1" dirty="0">
                <a:latin typeface="바탕" panose="02030600000101010101" pitchFamily="18" charset="-127"/>
                <a:ea typeface="문체부 바탕체" panose="02030609000101010101" pitchFamily="17" charset="-127"/>
              </a:rPr>
              <a:t>그 외</a:t>
            </a:r>
            <a:r>
              <a:rPr kumimoji="1" lang="en-US" altLang="ko-KR" sz="2000" b="1" dirty="0">
                <a:latin typeface="바탕" panose="02030600000101010101" pitchFamily="18" charset="-127"/>
                <a:ea typeface="문체부 바탕체" panose="02030609000101010101" pitchFamily="17" charset="-127"/>
              </a:rPr>
              <a:t>(API </a:t>
            </a:r>
            <a:r>
              <a:rPr kumimoji="1" lang="ko-KR" altLang="en-US" sz="2000" b="1" dirty="0">
                <a:latin typeface="바탕" panose="02030600000101010101" pitchFamily="18" charset="-127"/>
                <a:ea typeface="문체부 바탕체" panose="02030609000101010101" pitchFamily="17" charset="-127"/>
              </a:rPr>
              <a:t>등</a:t>
            </a:r>
            <a:r>
              <a:rPr kumimoji="1" lang="en-US" altLang="ko-KR" sz="2000" b="1" dirty="0">
                <a:latin typeface="바탕" panose="02030600000101010101" pitchFamily="18" charset="-127"/>
                <a:ea typeface="문체부 바탕체" panose="02030609000101010101" pitchFamily="17" charset="-127"/>
              </a:rPr>
              <a:t>)</a:t>
            </a:r>
            <a:endParaRPr lang="ko-KR" altLang="en-US" sz="2000" b="1" dirty="0">
              <a:latin typeface="바탕" panose="02030600000101010101" pitchFamily="18" charset="-127"/>
              <a:ea typeface="문체부 바탕체" panose="02030609000101010101" pitchFamily="17" charset="-127"/>
            </a:endParaRPr>
          </a:p>
        </p:txBody>
      </p:sp>
      <p:sp>
        <p:nvSpPr>
          <p:cNvPr id="3" name="TextBox 2">
            <a:extLst>
              <a:ext uri="{FF2B5EF4-FFF2-40B4-BE49-F238E27FC236}">
                <a16:creationId xmlns:a16="http://schemas.microsoft.com/office/drawing/2014/main" id="{71394096-24F5-6A2B-1B35-35C3DB893BD9}"/>
              </a:ext>
            </a:extLst>
          </p:cNvPr>
          <p:cNvSpPr txBox="1"/>
          <p:nvPr/>
        </p:nvSpPr>
        <p:spPr>
          <a:xfrm>
            <a:off x="6096000" y="2693531"/>
            <a:ext cx="4737100" cy="2031325"/>
          </a:xfrm>
          <a:prstGeom prst="rect">
            <a:avLst/>
          </a:prstGeom>
          <a:noFill/>
        </p:spPr>
        <p:txBody>
          <a:bodyPr wrap="square" rtlCol="0">
            <a:spAutoFit/>
          </a:bodyPr>
          <a:lstStyle/>
          <a:p>
            <a:r>
              <a:rPr kumimoji="1" lang="en-US" altLang="ko-KR" dirty="0">
                <a:latin typeface="바탕" panose="02030600000101010101" pitchFamily="18" charset="-127"/>
                <a:ea typeface="문체부 바탕체" panose="02030609000101010101" pitchFamily="17" charset="-127"/>
              </a:rPr>
              <a:t>Being to use the two most powerful words, I am, to your advantage, how about. I am receiving every good thing. I am happy. I am abundant. I am healthy. I am loved. I am always on time. I am eternal youth. I am filled with energy every single day.</a:t>
            </a:r>
            <a:endParaRPr kumimoji="1" lang="ko-KR" altLang="en-US" dirty="0">
              <a:latin typeface="바탕" panose="02030600000101010101" pitchFamily="18" charset="-127"/>
              <a:ea typeface="문체부 바탕체" panose="02030609000101010101" pitchFamily="17" charset="-127"/>
            </a:endParaRPr>
          </a:p>
        </p:txBody>
      </p:sp>
      <p:sp>
        <p:nvSpPr>
          <p:cNvPr id="8" name="TextBox 7">
            <a:extLst>
              <a:ext uri="{FF2B5EF4-FFF2-40B4-BE49-F238E27FC236}">
                <a16:creationId xmlns:a16="http://schemas.microsoft.com/office/drawing/2014/main" id="{5270E297-7012-1E28-ACF0-C5596141A0AC}"/>
              </a:ext>
            </a:extLst>
          </p:cNvPr>
          <p:cNvSpPr txBox="1"/>
          <p:nvPr/>
        </p:nvSpPr>
        <p:spPr>
          <a:xfrm>
            <a:off x="1187777" y="313582"/>
            <a:ext cx="3819891" cy="338554"/>
          </a:xfrm>
          <a:prstGeom prst="rect">
            <a:avLst/>
          </a:prstGeom>
          <a:noFill/>
        </p:spPr>
        <p:txBody>
          <a:bodyPr wrap="square" rtlCol="0">
            <a:spAutoFit/>
          </a:bodyPr>
          <a:lstStyle/>
          <a:p>
            <a:r>
              <a:rPr kumimoji="1" lang="en-US" altLang="ko-KR" sz="1600" dirty="0">
                <a:latin typeface="바탕" panose="02030600000101010101" pitchFamily="18" charset="-127"/>
                <a:ea typeface="문체부 바탕체" panose="02030609000101010101" pitchFamily="17" charset="-127"/>
              </a:rPr>
              <a:t>Map</a:t>
            </a:r>
            <a:endParaRPr kumimoji="1" lang="ko-KR" altLang="en-US" sz="1600"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2798985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D40363-D0DF-6C9A-2D65-EC0ACDB01E70}"/>
              </a:ext>
            </a:extLst>
          </p:cNvPr>
          <p:cNvSpPr txBox="1"/>
          <p:nvPr/>
        </p:nvSpPr>
        <p:spPr>
          <a:xfrm>
            <a:off x="6096000" y="2693531"/>
            <a:ext cx="4737100" cy="2031325"/>
          </a:xfrm>
          <a:prstGeom prst="rect">
            <a:avLst/>
          </a:prstGeom>
          <a:noFill/>
        </p:spPr>
        <p:txBody>
          <a:bodyPr wrap="square" rtlCol="0">
            <a:spAutoFit/>
          </a:bodyPr>
          <a:lstStyle/>
          <a:p>
            <a:r>
              <a:rPr kumimoji="1" lang="en-US" altLang="ko-KR" dirty="0">
                <a:latin typeface="바탕" panose="02030600000101010101" pitchFamily="18" charset="-127"/>
                <a:ea typeface="문체부 바탕체" panose="02030609000101010101" pitchFamily="17" charset="-127"/>
              </a:rPr>
              <a:t>Being to use the two most powerful words, I am, to your advantage, how about. I am receiving every good thing. I am happy. I am abundant. I am healthy. I am loved. I am always on time. I am eternal youth. I am filled with energy every single day.</a:t>
            </a:r>
            <a:endParaRPr kumimoji="1" lang="ko-KR" altLang="en-US" dirty="0">
              <a:latin typeface="바탕" panose="02030600000101010101" pitchFamily="18" charset="-127"/>
              <a:ea typeface="문체부 바탕체" panose="02030609000101010101" pitchFamily="17" charset="-127"/>
            </a:endParaRPr>
          </a:p>
        </p:txBody>
      </p:sp>
      <p:sp>
        <p:nvSpPr>
          <p:cNvPr id="5" name="직사각형 4">
            <a:extLst>
              <a:ext uri="{FF2B5EF4-FFF2-40B4-BE49-F238E27FC236}">
                <a16:creationId xmlns:a16="http://schemas.microsoft.com/office/drawing/2014/main" id="{5E3BA513-0E8E-7AD6-37DE-DB90DE652F4D}"/>
              </a:ext>
            </a:extLst>
          </p:cNvPr>
          <p:cNvSpPr/>
          <p:nvPr/>
        </p:nvSpPr>
        <p:spPr>
          <a:xfrm>
            <a:off x="6128834" y="1892300"/>
            <a:ext cx="5056192" cy="400110"/>
          </a:xfrm>
          <a:prstGeom prst="rect">
            <a:avLst/>
          </a:prstGeom>
        </p:spPr>
        <p:txBody>
          <a:bodyPr wrap="none">
            <a:spAutoFit/>
          </a:bodyPr>
          <a:lstStyle/>
          <a:p>
            <a:r>
              <a:rPr kumimoji="1" lang="en-US" altLang="ko-KR" sz="2000" b="1" dirty="0">
                <a:latin typeface="바탕" panose="02030600000101010101" pitchFamily="18" charset="-127"/>
                <a:ea typeface="문체부 바탕체" panose="02030609000101010101" pitchFamily="17" charset="-127"/>
              </a:rPr>
              <a:t>I am filled with energy every single day.</a:t>
            </a:r>
            <a:endParaRPr lang="ko-KR" altLang="en-US" sz="2000" b="1" dirty="0">
              <a:latin typeface="바탕" panose="02030600000101010101" pitchFamily="18" charset="-127"/>
              <a:ea typeface="문체부 바탕체" panose="02030609000101010101" pitchFamily="17" charset="-127"/>
            </a:endParaRPr>
          </a:p>
        </p:txBody>
      </p:sp>
      <p:sp>
        <p:nvSpPr>
          <p:cNvPr id="6" name="직사각형 5">
            <a:extLst>
              <a:ext uri="{FF2B5EF4-FFF2-40B4-BE49-F238E27FC236}">
                <a16:creationId xmlns:a16="http://schemas.microsoft.com/office/drawing/2014/main" id="{9639737D-4F60-252B-71D9-53195A1895BC}"/>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3564891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CEFDC223-6DDE-D444-E1C0-FB10DA066CFC}"/>
              </a:ext>
            </a:extLst>
          </p:cNvPr>
          <p:cNvPicPr>
            <a:picLocks noChangeAspect="1"/>
          </p:cNvPicPr>
          <p:nvPr/>
        </p:nvPicPr>
        <p:blipFill>
          <a:blip r:embed="rId2"/>
          <a:stretch>
            <a:fillRect/>
          </a:stretch>
        </p:blipFill>
        <p:spPr>
          <a:xfrm>
            <a:off x="0" y="0"/>
            <a:ext cx="6858000" cy="6858000"/>
          </a:xfrm>
          <a:prstGeom prst="rect">
            <a:avLst/>
          </a:prstGeom>
        </p:spPr>
      </p:pic>
      <p:sp>
        <p:nvSpPr>
          <p:cNvPr id="5" name="TextBox 4">
            <a:extLst>
              <a:ext uri="{FF2B5EF4-FFF2-40B4-BE49-F238E27FC236}">
                <a16:creationId xmlns:a16="http://schemas.microsoft.com/office/drawing/2014/main" id="{796C9283-DDA0-561A-72F5-EEB76F769631}"/>
              </a:ext>
            </a:extLst>
          </p:cNvPr>
          <p:cNvSpPr txBox="1"/>
          <p:nvPr/>
        </p:nvSpPr>
        <p:spPr>
          <a:xfrm>
            <a:off x="7559265" y="2690336"/>
            <a:ext cx="4220358" cy="1754326"/>
          </a:xfrm>
          <a:prstGeom prst="rect">
            <a:avLst/>
          </a:prstGeom>
          <a:noFill/>
        </p:spPr>
        <p:txBody>
          <a:bodyPr wrap="square" rtlCol="0">
            <a:spAutoFit/>
          </a:bodyPr>
          <a:lstStyle/>
          <a:p>
            <a:r>
              <a:rPr kumimoji="1" lang="en-US" altLang="ko-KR" dirty="0">
                <a:latin typeface="바탕" panose="02030600000101010101" pitchFamily="18" charset="-127"/>
                <a:ea typeface="바탕" panose="02030600000101010101" pitchFamily="18" charset="-127"/>
              </a:rPr>
              <a:t>The secret of getting ahead is getting started. The secret of getting started is breaking your complex overwhelming tasks into small manageable tasks, and then starting on the first one.</a:t>
            </a:r>
            <a:endParaRPr kumimoji="1" lang="ko-KR" altLang="en-US" dirty="0">
              <a:latin typeface="바탕" panose="02030600000101010101" pitchFamily="18" charset="-127"/>
              <a:ea typeface="바탕" panose="02030600000101010101" pitchFamily="18" charset="-127"/>
            </a:endParaRPr>
          </a:p>
        </p:txBody>
      </p:sp>
    </p:spTree>
    <p:extLst>
      <p:ext uri="{BB962C8B-B14F-4D97-AF65-F5344CB8AC3E}">
        <p14:creationId xmlns:p14="http://schemas.microsoft.com/office/powerpoint/2010/main" val="2328439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5053ADF-C1F7-C8AE-017B-95A760F2E753}"/>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
        <p:nvSpPr>
          <p:cNvPr id="5" name="직사각형 4">
            <a:extLst>
              <a:ext uri="{FF2B5EF4-FFF2-40B4-BE49-F238E27FC236}">
                <a16:creationId xmlns:a16="http://schemas.microsoft.com/office/drawing/2014/main" id="{E0C07AEC-59C8-0B2C-4C74-71AB30F0457A}"/>
              </a:ext>
            </a:extLst>
          </p:cNvPr>
          <p:cNvSpPr/>
          <p:nvPr/>
        </p:nvSpPr>
        <p:spPr>
          <a:xfrm>
            <a:off x="9539926" y="0"/>
            <a:ext cx="2652074" cy="68580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
        <p:nvSpPr>
          <p:cNvPr id="6" name="TextBox 5">
            <a:extLst>
              <a:ext uri="{FF2B5EF4-FFF2-40B4-BE49-F238E27FC236}">
                <a16:creationId xmlns:a16="http://schemas.microsoft.com/office/drawing/2014/main" id="{B65EFA39-8AAD-CA51-D340-BB2FF4FB12E5}"/>
              </a:ext>
            </a:extLst>
          </p:cNvPr>
          <p:cNvSpPr txBox="1"/>
          <p:nvPr/>
        </p:nvSpPr>
        <p:spPr>
          <a:xfrm>
            <a:off x="1008463" y="1692886"/>
            <a:ext cx="5274201" cy="523220"/>
          </a:xfrm>
          <a:prstGeom prst="rect">
            <a:avLst/>
          </a:prstGeom>
          <a:noFill/>
        </p:spPr>
        <p:txBody>
          <a:bodyPr wrap="none" rtlCol="0">
            <a:spAutoFit/>
          </a:bodyPr>
          <a:lstStyle/>
          <a:p>
            <a:r>
              <a:rPr kumimoji="1" lang="en-US" altLang="ko-KR" sz="2800" b="1" dirty="0">
                <a:latin typeface="바탕" panose="02030600000101010101" pitchFamily="18" charset="-127"/>
                <a:ea typeface="문체부 바탕체" panose="02030609000101010101" pitchFamily="17" charset="-127"/>
              </a:rPr>
              <a:t>Everyday is a  new beginning.</a:t>
            </a:r>
            <a:endParaRPr kumimoji="1" lang="ko-KR" altLang="en-US" sz="2800" b="1" dirty="0">
              <a:latin typeface="바탕" panose="02030600000101010101" pitchFamily="18" charset="-127"/>
              <a:ea typeface="문체부 바탕체" panose="02030609000101010101" pitchFamily="17" charset="-127"/>
            </a:endParaRPr>
          </a:p>
        </p:txBody>
      </p:sp>
      <p:sp>
        <p:nvSpPr>
          <p:cNvPr id="7" name="TextBox 6">
            <a:extLst>
              <a:ext uri="{FF2B5EF4-FFF2-40B4-BE49-F238E27FC236}">
                <a16:creationId xmlns:a16="http://schemas.microsoft.com/office/drawing/2014/main" id="{6F44ED42-64AD-952E-2C07-366DBDEA0E94}"/>
              </a:ext>
            </a:extLst>
          </p:cNvPr>
          <p:cNvSpPr txBox="1"/>
          <p:nvPr/>
        </p:nvSpPr>
        <p:spPr>
          <a:xfrm>
            <a:off x="1008463" y="3441566"/>
            <a:ext cx="4249270" cy="1477328"/>
          </a:xfrm>
          <a:prstGeom prst="rect">
            <a:avLst/>
          </a:prstGeom>
          <a:noFill/>
        </p:spPr>
        <p:txBody>
          <a:bodyPr wrap="square" rtlCol="0">
            <a:spAutoFit/>
          </a:bodyPr>
          <a:lstStyle/>
          <a:p>
            <a:r>
              <a:rPr kumimoji="1" lang="en-US" altLang="ko-KR" dirty="0">
                <a:latin typeface="바탕" panose="02030600000101010101" pitchFamily="18" charset="-127"/>
                <a:ea typeface="문체부 바탕체" panose="02030609000101010101" pitchFamily="17" charset="-127"/>
              </a:rPr>
              <a:t>Be honest when in trouble and simple when in wealth. Be polite when in authority and be silent when in anger. This is called the life management.</a:t>
            </a:r>
            <a:endParaRPr kumimoji="1" lang="ko-KR" altLang="en-US"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366446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BC777FC-17A5-A8F4-DB5F-6D2116A014CF}"/>
              </a:ext>
            </a:extLst>
          </p:cNvPr>
          <p:cNvSpPr/>
          <p:nvPr/>
        </p:nvSpPr>
        <p:spPr>
          <a:xfrm>
            <a:off x="527901" y="1008993"/>
            <a:ext cx="4032923" cy="4840014"/>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B0C4DE"/>
              </a:solidFill>
              <a:latin typeface="바탕" panose="02030600000101010101" pitchFamily="18" charset="-127"/>
              <a:ea typeface="문체부 바탕체" panose="02030609000101010101" pitchFamily="17" charset="-127"/>
            </a:endParaRPr>
          </a:p>
        </p:txBody>
      </p:sp>
      <p:sp>
        <p:nvSpPr>
          <p:cNvPr id="5" name="직사각형 4">
            <a:extLst>
              <a:ext uri="{FF2B5EF4-FFF2-40B4-BE49-F238E27FC236}">
                <a16:creationId xmlns:a16="http://schemas.microsoft.com/office/drawing/2014/main" id="{7EF8AFE0-3098-ECE8-3490-4B7EB6BEB784}"/>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
        <p:nvSpPr>
          <p:cNvPr id="6" name="TextBox 5">
            <a:extLst>
              <a:ext uri="{FF2B5EF4-FFF2-40B4-BE49-F238E27FC236}">
                <a16:creationId xmlns:a16="http://schemas.microsoft.com/office/drawing/2014/main" id="{4BC812F7-F0DE-8FDF-0C46-79D9B51C9485}"/>
              </a:ext>
            </a:extLst>
          </p:cNvPr>
          <p:cNvSpPr txBox="1"/>
          <p:nvPr/>
        </p:nvSpPr>
        <p:spPr>
          <a:xfrm>
            <a:off x="1215606" y="4569531"/>
            <a:ext cx="2831842" cy="923330"/>
          </a:xfrm>
          <a:prstGeom prst="rect">
            <a:avLst/>
          </a:prstGeom>
          <a:noFill/>
        </p:spPr>
        <p:txBody>
          <a:bodyPr wrap="square" rtlCol="0">
            <a:spAutoFit/>
          </a:bodyPr>
          <a:lstStyle/>
          <a:p>
            <a:r>
              <a:rPr kumimoji="1" lang="en-US" altLang="ko-KR" dirty="0">
                <a:latin typeface="바탕" panose="02030600000101010101" pitchFamily="18" charset="-127"/>
                <a:ea typeface="문체부 바탕체" panose="02030609000101010101" pitchFamily="17" charset="-127"/>
              </a:rPr>
              <a:t>If you keep on believing the dreams that you wish will come true.</a:t>
            </a:r>
            <a:endParaRPr kumimoji="1" lang="ko-KR" altLang="en-US" dirty="0">
              <a:latin typeface="바탕" panose="02030600000101010101" pitchFamily="18" charset="-127"/>
              <a:ea typeface="문체부 바탕체" panose="02030609000101010101" pitchFamily="17" charset="-127"/>
            </a:endParaRPr>
          </a:p>
        </p:txBody>
      </p:sp>
      <p:sp>
        <p:nvSpPr>
          <p:cNvPr id="7" name="직사각형 6">
            <a:extLst>
              <a:ext uri="{FF2B5EF4-FFF2-40B4-BE49-F238E27FC236}">
                <a16:creationId xmlns:a16="http://schemas.microsoft.com/office/drawing/2014/main" id="{139FF380-9A6B-993E-C01E-51A6292739A6}"/>
              </a:ext>
            </a:extLst>
          </p:cNvPr>
          <p:cNvSpPr/>
          <p:nvPr/>
        </p:nvSpPr>
        <p:spPr>
          <a:xfrm>
            <a:off x="1215606" y="2828835"/>
            <a:ext cx="2831842" cy="1754326"/>
          </a:xfrm>
          <a:prstGeom prst="rect">
            <a:avLst/>
          </a:prstGeom>
        </p:spPr>
        <p:txBody>
          <a:bodyPr wrap="square">
            <a:spAutoFit/>
          </a:bodyPr>
          <a:lstStyle/>
          <a:p>
            <a:r>
              <a:rPr kumimoji="1" lang="en-US" altLang="ko-KR" dirty="0">
                <a:latin typeface="바탕" panose="02030600000101010101" pitchFamily="18" charset="-127"/>
                <a:ea typeface="문체부 바탕체" panose="02030609000101010101" pitchFamily="17" charset="-127"/>
              </a:rPr>
              <a:t>I am trying to accomplish something of consequence. Invariably they proclaim it can’t be done.</a:t>
            </a:r>
            <a:endParaRPr lang="ko-KR" altLang="en-US" dirty="0">
              <a:latin typeface="바탕" panose="02030600000101010101" pitchFamily="18" charset="-127"/>
              <a:ea typeface="문체부 바탕체" panose="02030609000101010101" pitchFamily="17" charset="-127"/>
            </a:endParaRPr>
          </a:p>
        </p:txBody>
      </p:sp>
      <p:sp>
        <p:nvSpPr>
          <p:cNvPr id="8" name="TextBox 7">
            <a:extLst>
              <a:ext uri="{FF2B5EF4-FFF2-40B4-BE49-F238E27FC236}">
                <a16:creationId xmlns:a16="http://schemas.microsoft.com/office/drawing/2014/main" id="{1C824C2C-F4F7-363E-4A9C-6EDBC6EFA0E2}"/>
              </a:ext>
            </a:extLst>
          </p:cNvPr>
          <p:cNvSpPr txBox="1"/>
          <p:nvPr/>
        </p:nvSpPr>
        <p:spPr>
          <a:xfrm>
            <a:off x="1215606" y="1602148"/>
            <a:ext cx="2732450" cy="830997"/>
          </a:xfrm>
          <a:prstGeom prst="rect">
            <a:avLst/>
          </a:prstGeom>
          <a:noFill/>
        </p:spPr>
        <p:txBody>
          <a:bodyPr wrap="square" rtlCol="0">
            <a:spAutoFit/>
          </a:bodyPr>
          <a:lstStyle/>
          <a:p>
            <a:r>
              <a:rPr kumimoji="1" lang="en-US" altLang="ko-KR" sz="2400" b="1" dirty="0">
                <a:latin typeface="바탕" panose="02030600000101010101" pitchFamily="18" charset="-127"/>
                <a:ea typeface="문체부 바탕체" panose="02030609000101010101" pitchFamily="17" charset="-127"/>
              </a:rPr>
              <a:t>Even miracles take a little time.</a:t>
            </a:r>
            <a:endParaRPr kumimoji="1" lang="ko-KR" altLang="en-US" sz="2400" b="1"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229563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F7E28B8-5EE2-9810-BE14-81AC7BD8A9A6}"/>
              </a:ext>
            </a:extLst>
          </p:cNvPr>
          <p:cNvSpPr/>
          <p:nvPr/>
        </p:nvSpPr>
        <p:spPr>
          <a:xfrm>
            <a:off x="2222938" y="1164021"/>
            <a:ext cx="7746123" cy="4529957"/>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highlight>
                <a:srgbClr val="80A0CA"/>
              </a:highlight>
              <a:latin typeface="바탕" panose="02030600000101010101" pitchFamily="18" charset="-127"/>
              <a:ea typeface="문체부 바탕체" panose="02030609000101010101" pitchFamily="17" charset="-127"/>
            </a:endParaRPr>
          </a:p>
        </p:txBody>
      </p:sp>
      <p:sp>
        <p:nvSpPr>
          <p:cNvPr id="5" name="TextBox 4">
            <a:extLst>
              <a:ext uri="{FF2B5EF4-FFF2-40B4-BE49-F238E27FC236}">
                <a16:creationId xmlns:a16="http://schemas.microsoft.com/office/drawing/2014/main" id="{7DB35AE5-6E83-17C8-6C69-75297511D407}"/>
              </a:ext>
            </a:extLst>
          </p:cNvPr>
          <p:cNvSpPr txBox="1"/>
          <p:nvPr/>
        </p:nvSpPr>
        <p:spPr>
          <a:xfrm>
            <a:off x="3491775" y="2413336"/>
            <a:ext cx="5421853" cy="2308324"/>
          </a:xfrm>
          <a:prstGeom prst="rect">
            <a:avLst/>
          </a:prstGeom>
          <a:noFill/>
        </p:spPr>
        <p:txBody>
          <a:bodyPr wrap="square" rtlCol="0">
            <a:spAutoFit/>
          </a:bodyPr>
          <a:lstStyle/>
          <a:p>
            <a:r>
              <a:rPr kumimoji="1" lang="en-US" altLang="ko-KR" dirty="0">
                <a:latin typeface="바탕" panose="02030600000101010101" pitchFamily="18" charset="-127"/>
                <a:ea typeface="문체부 바탕체" panose="02030609000101010101" pitchFamily="17" charset="-127"/>
              </a:rPr>
              <a:t>May you rise up today with the full assurance that God has your back. He is with you, for you, and actively working on your behalf. he does for you what you cannot do for yourself. May you do for him the one thing you can do: Trust him with your whole heart and embrace joy along the way. Grace and peace to your this day.  </a:t>
            </a:r>
            <a:endParaRPr kumimoji="1" lang="ko-KR" altLang="en-US" dirty="0">
              <a:latin typeface="바탕" panose="02030600000101010101" pitchFamily="18" charset="-127"/>
              <a:ea typeface="문체부 바탕체" panose="02030609000101010101" pitchFamily="17" charset="-127"/>
            </a:endParaRPr>
          </a:p>
        </p:txBody>
      </p:sp>
      <p:sp>
        <p:nvSpPr>
          <p:cNvPr id="6" name="직사각형 5">
            <a:extLst>
              <a:ext uri="{FF2B5EF4-FFF2-40B4-BE49-F238E27FC236}">
                <a16:creationId xmlns:a16="http://schemas.microsoft.com/office/drawing/2014/main" id="{1FDA8325-775B-F8F7-4640-C8AF57A67FDE}"/>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2780367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2410316C-685E-70D5-4181-704BC7E3DA97}"/>
              </a:ext>
            </a:extLst>
          </p:cNvPr>
          <p:cNvSpPr/>
          <p:nvPr/>
        </p:nvSpPr>
        <p:spPr>
          <a:xfrm>
            <a:off x="6096000" y="0"/>
            <a:ext cx="6095999" cy="68580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
        <p:nvSpPr>
          <p:cNvPr id="5" name="TextBox 4">
            <a:extLst>
              <a:ext uri="{FF2B5EF4-FFF2-40B4-BE49-F238E27FC236}">
                <a16:creationId xmlns:a16="http://schemas.microsoft.com/office/drawing/2014/main" id="{F1DED36D-0C85-6FA5-4683-5E9350CF7222}"/>
              </a:ext>
            </a:extLst>
          </p:cNvPr>
          <p:cNvSpPr txBox="1"/>
          <p:nvPr/>
        </p:nvSpPr>
        <p:spPr>
          <a:xfrm>
            <a:off x="7166784" y="3314779"/>
            <a:ext cx="4068614" cy="1754326"/>
          </a:xfrm>
          <a:prstGeom prst="rect">
            <a:avLst/>
          </a:prstGeom>
          <a:noFill/>
        </p:spPr>
        <p:txBody>
          <a:bodyPr wrap="square" rtlCol="0">
            <a:spAutoFit/>
          </a:bodyPr>
          <a:lstStyle/>
          <a:p>
            <a:r>
              <a:rPr kumimoji="1" lang="en-US" altLang="ko-KR" dirty="0">
                <a:latin typeface="바탕" panose="02030600000101010101" pitchFamily="18" charset="-127"/>
                <a:ea typeface="문체부 바탕체" panose="02030609000101010101" pitchFamily="17" charset="-127"/>
              </a:rPr>
              <a:t>If you can concentrate always on the present, you will be a happy man. Happiness is the art of never holding in your mind the memory of any unpleasant thing that has passed.</a:t>
            </a:r>
          </a:p>
        </p:txBody>
      </p:sp>
      <p:sp>
        <p:nvSpPr>
          <p:cNvPr id="6" name="직사각형 5">
            <a:extLst>
              <a:ext uri="{FF2B5EF4-FFF2-40B4-BE49-F238E27FC236}">
                <a16:creationId xmlns:a16="http://schemas.microsoft.com/office/drawing/2014/main" id="{4E71856F-6C52-528B-BDA7-5CA73B19BD9C}"/>
              </a:ext>
            </a:extLst>
          </p:cNvPr>
          <p:cNvSpPr/>
          <p:nvPr/>
        </p:nvSpPr>
        <p:spPr>
          <a:xfrm>
            <a:off x="7085362" y="2083120"/>
            <a:ext cx="4350871" cy="400110"/>
          </a:xfrm>
          <a:prstGeom prst="rect">
            <a:avLst/>
          </a:prstGeom>
        </p:spPr>
        <p:txBody>
          <a:bodyPr wrap="none">
            <a:spAutoFit/>
          </a:bodyPr>
          <a:lstStyle/>
          <a:p>
            <a:r>
              <a:rPr kumimoji="1" lang="en-US" altLang="ko-KR" sz="2000" b="1" dirty="0">
                <a:latin typeface="바탕" panose="02030600000101010101" pitchFamily="18" charset="-127"/>
                <a:ea typeface="문체부 바탕체" panose="02030609000101010101" pitchFamily="17" charset="-127"/>
              </a:rPr>
              <a:t>We all live on a network of stories</a:t>
            </a:r>
            <a:endParaRPr lang="ko-KR" altLang="en-US" sz="2000" b="1" dirty="0">
              <a:latin typeface="바탕" panose="02030600000101010101" pitchFamily="18" charset="-127"/>
              <a:ea typeface="문체부 바탕체" panose="02030609000101010101" pitchFamily="17" charset="-127"/>
            </a:endParaRPr>
          </a:p>
        </p:txBody>
      </p:sp>
      <p:sp>
        <p:nvSpPr>
          <p:cNvPr id="12" name="직사각형 11">
            <a:extLst>
              <a:ext uri="{FF2B5EF4-FFF2-40B4-BE49-F238E27FC236}">
                <a16:creationId xmlns:a16="http://schemas.microsoft.com/office/drawing/2014/main" id="{FFC0CACC-8B4F-3C9E-05B5-7853D86FD511}"/>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1954631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0C4DE"/>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93BC37-0AD8-1EA8-02A8-0F5EEDA8AA7E}"/>
              </a:ext>
            </a:extLst>
          </p:cNvPr>
          <p:cNvSpPr txBox="1"/>
          <p:nvPr/>
        </p:nvSpPr>
        <p:spPr>
          <a:xfrm>
            <a:off x="5182962" y="3244334"/>
            <a:ext cx="1911101" cy="369332"/>
          </a:xfrm>
          <a:prstGeom prst="rect">
            <a:avLst/>
          </a:prstGeom>
          <a:noFill/>
        </p:spPr>
        <p:txBody>
          <a:bodyPr wrap="none" rtlCol="0">
            <a:spAutoFit/>
          </a:bodyPr>
          <a:lstStyle/>
          <a:p>
            <a:r>
              <a:rPr kumimoji="1" lang="en-US" altLang="ko-KR" dirty="0">
                <a:latin typeface="바탕" panose="02030600000101010101" pitchFamily="18" charset="-127"/>
                <a:ea typeface="문체부 바탕체" panose="02030609000101010101" pitchFamily="17" charset="-127"/>
              </a:rPr>
              <a:t>THANK YOU </a:t>
            </a:r>
            <a:r>
              <a:rPr kumimoji="1" lang="en-US" altLang="ko-KR" dirty="0">
                <a:latin typeface="바탕" panose="02030600000101010101" pitchFamily="18" charset="-127"/>
                <a:ea typeface="문체부 바탕체" panose="02030609000101010101" pitchFamily="17" charset="-127"/>
                <a:sym typeface="Wingdings" pitchFamily="2" charset="2"/>
              </a:rPr>
              <a:t></a:t>
            </a:r>
            <a:endParaRPr kumimoji="1" lang="ko-KR" altLang="en-US"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3589098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EE57C8E-F11F-C210-7DCC-A2D6A943C79C}"/>
              </a:ext>
            </a:extLst>
          </p:cNvPr>
          <p:cNvPicPr>
            <a:picLocks noChangeAspect="1"/>
          </p:cNvPicPr>
          <p:nvPr/>
        </p:nvPicPr>
        <p:blipFill>
          <a:blip r:embed="rId2"/>
          <a:stretch>
            <a:fillRect/>
          </a:stretch>
        </p:blipFill>
        <p:spPr>
          <a:xfrm>
            <a:off x="0" y="1405102"/>
            <a:ext cx="3097804" cy="4047796"/>
          </a:xfrm>
          <a:prstGeom prst="rect">
            <a:avLst/>
          </a:prstGeom>
        </p:spPr>
      </p:pic>
      <p:pic>
        <p:nvPicPr>
          <p:cNvPr id="5" name="그림 4">
            <a:extLst>
              <a:ext uri="{FF2B5EF4-FFF2-40B4-BE49-F238E27FC236}">
                <a16:creationId xmlns:a16="http://schemas.microsoft.com/office/drawing/2014/main" id="{0CC0A63E-AA89-D0E2-DB2B-10FF834ECEE4}"/>
              </a:ext>
            </a:extLst>
          </p:cNvPr>
          <p:cNvPicPr>
            <a:picLocks noChangeAspect="1"/>
          </p:cNvPicPr>
          <p:nvPr/>
        </p:nvPicPr>
        <p:blipFill rotWithShape="1">
          <a:blip r:embed="rId3"/>
          <a:srcRect r="27449"/>
          <a:stretch/>
        </p:blipFill>
        <p:spPr>
          <a:xfrm>
            <a:off x="3372945" y="1405102"/>
            <a:ext cx="3097804" cy="4047797"/>
          </a:xfrm>
          <a:prstGeom prst="rect">
            <a:avLst/>
          </a:prstGeom>
        </p:spPr>
      </p:pic>
      <p:sp>
        <p:nvSpPr>
          <p:cNvPr id="6" name="직사각형 5">
            <a:extLst>
              <a:ext uri="{FF2B5EF4-FFF2-40B4-BE49-F238E27FC236}">
                <a16:creationId xmlns:a16="http://schemas.microsoft.com/office/drawing/2014/main" id="{789EDDC0-C91D-E221-3915-E42CC5D4B959}"/>
              </a:ext>
            </a:extLst>
          </p:cNvPr>
          <p:cNvSpPr/>
          <p:nvPr/>
        </p:nvSpPr>
        <p:spPr>
          <a:xfrm>
            <a:off x="6967699" y="3718064"/>
            <a:ext cx="4521468" cy="1200329"/>
          </a:xfrm>
          <a:prstGeom prst="rect">
            <a:avLst/>
          </a:prstGeom>
        </p:spPr>
        <p:txBody>
          <a:bodyPr wrap="square">
            <a:spAutoFit/>
          </a:bodyPr>
          <a:lstStyle/>
          <a:p>
            <a:r>
              <a:rPr kumimoji="1" lang="en-US" altLang="ko-KR" dirty="0">
                <a:latin typeface="바탕" panose="02030600000101010101" pitchFamily="18" charset="-127"/>
                <a:ea typeface="문체부 바탕체" panose="02030609000101010101" pitchFamily="17" charset="-127"/>
              </a:rPr>
              <a:t>I have found it advisable not to give too much heed to what people say when I am trying to accomplish something of consequence.</a:t>
            </a:r>
            <a:endParaRPr lang="ko-KR" altLang="en-US" dirty="0">
              <a:latin typeface="바탕" panose="02030600000101010101" pitchFamily="18" charset="-127"/>
              <a:ea typeface="문체부 바탕체" panose="02030609000101010101" pitchFamily="17" charset="-127"/>
            </a:endParaRPr>
          </a:p>
        </p:txBody>
      </p:sp>
      <p:sp>
        <p:nvSpPr>
          <p:cNvPr id="7" name="직사각형 6">
            <a:extLst>
              <a:ext uri="{FF2B5EF4-FFF2-40B4-BE49-F238E27FC236}">
                <a16:creationId xmlns:a16="http://schemas.microsoft.com/office/drawing/2014/main" id="{771B1CF3-DAA3-6731-594A-0B21C066EE66}"/>
              </a:ext>
            </a:extLst>
          </p:cNvPr>
          <p:cNvSpPr/>
          <p:nvPr/>
        </p:nvSpPr>
        <p:spPr>
          <a:xfrm>
            <a:off x="6967699" y="1837303"/>
            <a:ext cx="4048132" cy="923330"/>
          </a:xfrm>
          <a:prstGeom prst="rect">
            <a:avLst/>
          </a:prstGeom>
        </p:spPr>
        <p:txBody>
          <a:bodyPr wrap="square">
            <a:spAutoFit/>
          </a:bodyPr>
          <a:lstStyle/>
          <a:p>
            <a:r>
              <a:rPr kumimoji="1" lang="en-US" altLang="ko-KR" dirty="0">
                <a:latin typeface="바탕" panose="02030600000101010101" pitchFamily="18" charset="-127"/>
                <a:ea typeface="바탕" panose="02030600000101010101" pitchFamily="18" charset="-127"/>
              </a:rPr>
              <a:t>Invariably they proclaim it can’t be done. I deem that the very best time to make the effort. </a:t>
            </a:r>
            <a:endParaRPr lang="ko-KR" altLang="en-US" dirty="0">
              <a:latin typeface="바탕" panose="02030600000101010101" pitchFamily="18" charset="-127"/>
              <a:ea typeface="바탕" panose="02030600000101010101" pitchFamily="18" charset="-127"/>
            </a:endParaRPr>
          </a:p>
        </p:txBody>
      </p:sp>
      <p:sp>
        <p:nvSpPr>
          <p:cNvPr id="8" name="TextBox 7">
            <a:extLst>
              <a:ext uri="{FF2B5EF4-FFF2-40B4-BE49-F238E27FC236}">
                <a16:creationId xmlns:a16="http://schemas.microsoft.com/office/drawing/2014/main" id="{DA761E3C-65D8-F3A7-6431-1B3E8CD459FA}"/>
              </a:ext>
            </a:extLst>
          </p:cNvPr>
          <p:cNvSpPr txBox="1"/>
          <p:nvPr/>
        </p:nvSpPr>
        <p:spPr>
          <a:xfrm>
            <a:off x="3341423" y="447671"/>
            <a:ext cx="6258652" cy="461665"/>
          </a:xfrm>
          <a:prstGeom prst="rect">
            <a:avLst/>
          </a:prstGeom>
          <a:noFill/>
        </p:spPr>
        <p:txBody>
          <a:bodyPr wrap="square" rtlCol="0">
            <a:spAutoFit/>
          </a:bodyPr>
          <a:lstStyle/>
          <a:p>
            <a:r>
              <a:rPr kumimoji="1" lang="en-US" altLang="ko-KR" sz="2400" b="1" dirty="0">
                <a:latin typeface="바탕" panose="02030600000101010101" pitchFamily="18" charset="-127"/>
                <a:ea typeface="문체부 바탕체" panose="02030609000101010101" pitchFamily="17" charset="-127"/>
              </a:rPr>
              <a:t>Always let your conscience be your guide.</a:t>
            </a:r>
            <a:endParaRPr kumimoji="1" lang="ko-KR" altLang="en-US" sz="2400" b="1"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3027167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A04ACC32-9677-4A88-CBF1-64AFBE9C0857}"/>
              </a:ext>
            </a:extLst>
          </p:cNvPr>
          <p:cNvPicPr>
            <a:picLocks noChangeAspect="1"/>
          </p:cNvPicPr>
          <p:nvPr/>
        </p:nvPicPr>
        <p:blipFill rotWithShape="1">
          <a:blip r:embed="rId2"/>
          <a:srcRect b="13418"/>
          <a:stretch/>
        </p:blipFill>
        <p:spPr>
          <a:xfrm>
            <a:off x="4780105" y="1008993"/>
            <a:ext cx="2631790" cy="2848304"/>
          </a:xfrm>
          <a:prstGeom prst="rect">
            <a:avLst/>
          </a:prstGeom>
        </p:spPr>
      </p:pic>
      <p:pic>
        <p:nvPicPr>
          <p:cNvPr id="5" name="그림 4">
            <a:extLst>
              <a:ext uri="{FF2B5EF4-FFF2-40B4-BE49-F238E27FC236}">
                <a16:creationId xmlns:a16="http://schemas.microsoft.com/office/drawing/2014/main" id="{3CB125B0-E273-43B3-C610-3D9AADB9D5BD}"/>
              </a:ext>
            </a:extLst>
          </p:cNvPr>
          <p:cNvPicPr>
            <a:picLocks noChangeAspect="1"/>
          </p:cNvPicPr>
          <p:nvPr/>
        </p:nvPicPr>
        <p:blipFill rotWithShape="1">
          <a:blip r:embed="rId3"/>
          <a:srcRect t="21065" b="11243"/>
          <a:stretch/>
        </p:blipFill>
        <p:spPr>
          <a:xfrm>
            <a:off x="4780105" y="4067503"/>
            <a:ext cx="2631790" cy="1781504"/>
          </a:xfrm>
          <a:prstGeom prst="rect">
            <a:avLst/>
          </a:prstGeom>
        </p:spPr>
      </p:pic>
      <p:pic>
        <p:nvPicPr>
          <p:cNvPr id="6" name="그림 5">
            <a:extLst>
              <a:ext uri="{FF2B5EF4-FFF2-40B4-BE49-F238E27FC236}">
                <a16:creationId xmlns:a16="http://schemas.microsoft.com/office/drawing/2014/main" id="{C915F20A-D570-064D-885D-F9A0D75C469D}"/>
              </a:ext>
            </a:extLst>
          </p:cNvPr>
          <p:cNvPicPr>
            <a:picLocks noChangeAspect="1"/>
          </p:cNvPicPr>
          <p:nvPr/>
        </p:nvPicPr>
        <p:blipFill>
          <a:blip r:embed="rId4"/>
          <a:stretch>
            <a:fillRect/>
          </a:stretch>
        </p:blipFill>
        <p:spPr>
          <a:xfrm>
            <a:off x="7631176" y="1008993"/>
            <a:ext cx="4034258" cy="4840014"/>
          </a:xfrm>
          <a:prstGeom prst="rect">
            <a:avLst/>
          </a:prstGeom>
        </p:spPr>
      </p:pic>
      <p:sp>
        <p:nvSpPr>
          <p:cNvPr id="7" name="TextBox 6">
            <a:extLst>
              <a:ext uri="{FF2B5EF4-FFF2-40B4-BE49-F238E27FC236}">
                <a16:creationId xmlns:a16="http://schemas.microsoft.com/office/drawing/2014/main" id="{585ADF1B-BB05-4AE8-DA8B-C6C3CC5A101C}"/>
              </a:ext>
            </a:extLst>
          </p:cNvPr>
          <p:cNvSpPr txBox="1"/>
          <p:nvPr/>
        </p:nvSpPr>
        <p:spPr>
          <a:xfrm>
            <a:off x="1215606" y="4775718"/>
            <a:ext cx="2831842" cy="923330"/>
          </a:xfrm>
          <a:prstGeom prst="rect">
            <a:avLst/>
          </a:prstGeom>
          <a:noFill/>
        </p:spPr>
        <p:txBody>
          <a:bodyPr wrap="square" rtlCol="0">
            <a:spAutoFit/>
          </a:bodyPr>
          <a:lstStyle/>
          <a:p>
            <a:r>
              <a:rPr kumimoji="1" lang="en-US" altLang="ko-KR" dirty="0">
                <a:latin typeface="바탕" panose="02030600000101010101" pitchFamily="18" charset="-127"/>
                <a:ea typeface="문체부 바탕체" panose="02030609000101010101" pitchFamily="17" charset="-127"/>
              </a:rPr>
              <a:t>If you keep on believing the dreams that you wish will come true.</a:t>
            </a:r>
            <a:endParaRPr kumimoji="1" lang="ko-KR" altLang="en-US" dirty="0">
              <a:latin typeface="바탕" panose="02030600000101010101" pitchFamily="18" charset="-127"/>
              <a:ea typeface="문체부 바탕체" panose="02030609000101010101" pitchFamily="17" charset="-127"/>
            </a:endParaRPr>
          </a:p>
        </p:txBody>
      </p:sp>
      <p:sp>
        <p:nvSpPr>
          <p:cNvPr id="8" name="직사각형 7">
            <a:extLst>
              <a:ext uri="{FF2B5EF4-FFF2-40B4-BE49-F238E27FC236}">
                <a16:creationId xmlns:a16="http://schemas.microsoft.com/office/drawing/2014/main" id="{33614F72-A0F1-7A78-8E59-E1DE6CAEA56A}"/>
              </a:ext>
            </a:extLst>
          </p:cNvPr>
          <p:cNvSpPr/>
          <p:nvPr/>
        </p:nvSpPr>
        <p:spPr>
          <a:xfrm>
            <a:off x="1215606" y="2828835"/>
            <a:ext cx="2831842" cy="1754326"/>
          </a:xfrm>
          <a:prstGeom prst="rect">
            <a:avLst/>
          </a:prstGeom>
        </p:spPr>
        <p:txBody>
          <a:bodyPr wrap="square">
            <a:spAutoFit/>
          </a:bodyPr>
          <a:lstStyle/>
          <a:p>
            <a:r>
              <a:rPr kumimoji="1" lang="en-US" altLang="ko-KR" dirty="0">
                <a:latin typeface="바탕" panose="02030600000101010101" pitchFamily="18" charset="-127"/>
                <a:ea typeface="문체부 바탕체" panose="02030609000101010101" pitchFamily="17" charset="-127"/>
              </a:rPr>
              <a:t>I am trying to accomplish something of consequence. Invariably they proclaim it can’t be done.</a:t>
            </a:r>
            <a:endParaRPr lang="ko-KR" altLang="en-US" dirty="0">
              <a:latin typeface="바탕" panose="02030600000101010101" pitchFamily="18" charset="-127"/>
              <a:ea typeface="문체부 바탕체" panose="02030609000101010101" pitchFamily="17" charset="-127"/>
            </a:endParaRPr>
          </a:p>
        </p:txBody>
      </p:sp>
      <p:sp>
        <p:nvSpPr>
          <p:cNvPr id="9" name="TextBox 8">
            <a:extLst>
              <a:ext uri="{FF2B5EF4-FFF2-40B4-BE49-F238E27FC236}">
                <a16:creationId xmlns:a16="http://schemas.microsoft.com/office/drawing/2014/main" id="{D2F25CB2-01A5-E126-69D9-0E80A73EEE1A}"/>
              </a:ext>
            </a:extLst>
          </p:cNvPr>
          <p:cNvSpPr txBox="1"/>
          <p:nvPr/>
        </p:nvSpPr>
        <p:spPr>
          <a:xfrm>
            <a:off x="1215606" y="1602148"/>
            <a:ext cx="2732450" cy="830997"/>
          </a:xfrm>
          <a:prstGeom prst="rect">
            <a:avLst/>
          </a:prstGeom>
          <a:noFill/>
        </p:spPr>
        <p:txBody>
          <a:bodyPr wrap="square" rtlCol="0">
            <a:spAutoFit/>
          </a:bodyPr>
          <a:lstStyle/>
          <a:p>
            <a:r>
              <a:rPr kumimoji="1" lang="en-US" altLang="ko-KR" sz="2400" b="1" dirty="0">
                <a:latin typeface="바탕" panose="02030600000101010101" pitchFamily="18" charset="-127"/>
                <a:ea typeface="문체부 바탕체" panose="02030609000101010101" pitchFamily="17" charset="-127"/>
              </a:rPr>
              <a:t>Even miracles take a little time.</a:t>
            </a:r>
            <a:endParaRPr kumimoji="1" lang="ko-KR" altLang="en-US" sz="2400" b="1"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1475476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2" descr="나무, 실외, 일몰, 어두운이(가) 표시된 사진&#10;&#10;자동 생성된 설명">
            <a:extLst>
              <a:ext uri="{FF2B5EF4-FFF2-40B4-BE49-F238E27FC236}">
                <a16:creationId xmlns:a16="http://schemas.microsoft.com/office/drawing/2014/main" id="{8E2DF2CC-9489-F082-C841-B7403F332CAF}"/>
              </a:ext>
            </a:extLst>
          </p:cNvPr>
          <p:cNvPicPr>
            <a:picLocks noChangeAspect="1"/>
          </p:cNvPicPr>
          <p:nvPr/>
        </p:nvPicPr>
        <p:blipFill rotWithShape="1">
          <a:blip r:embed="rId2">
            <a:extLst>
              <a:ext uri="{28A0092B-C50C-407E-A947-70E740481C1C}">
                <a14:useLocalDpi xmlns:a14="http://schemas.microsoft.com/office/drawing/2010/main" val="0"/>
              </a:ext>
            </a:extLst>
          </a:blip>
          <a:srcRect t="3184" b="3184"/>
          <a:stretch/>
        </p:blipFill>
        <p:spPr>
          <a:xfrm>
            <a:off x="511351" y="474706"/>
            <a:ext cx="3142070" cy="3922630"/>
          </a:xfrm>
          <a:prstGeom prst="rect">
            <a:avLst/>
          </a:prstGeom>
        </p:spPr>
      </p:pic>
      <p:pic>
        <p:nvPicPr>
          <p:cNvPr id="21" name="그림 20" descr="실외이(가) 표시된 사진&#10;&#10;자동 생성된 설명">
            <a:extLst>
              <a:ext uri="{FF2B5EF4-FFF2-40B4-BE49-F238E27FC236}">
                <a16:creationId xmlns:a16="http://schemas.microsoft.com/office/drawing/2014/main" id="{36249119-27F9-802E-3C25-B4B42707845E}"/>
              </a:ext>
            </a:extLst>
          </p:cNvPr>
          <p:cNvPicPr>
            <a:picLocks noChangeAspect="1"/>
          </p:cNvPicPr>
          <p:nvPr/>
        </p:nvPicPr>
        <p:blipFill rotWithShape="1">
          <a:blip r:embed="rId3">
            <a:extLst>
              <a:ext uri="{28A0092B-C50C-407E-A947-70E740481C1C}">
                <a14:useLocalDpi xmlns:a14="http://schemas.microsoft.com/office/drawing/2010/main" val="0"/>
              </a:ext>
            </a:extLst>
          </a:blip>
          <a:srcRect t="6963" b="9926"/>
          <a:stretch/>
        </p:blipFill>
        <p:spPr>
          <a:xfrm>
            <a:off x="4107220" y="2483222"/>
            <a:ext cx="3140249" cy="3922630"/>
          </a:xfrm>
          <a:prstGeom prst="rect">
            <a:avLst/>
          </a:prstGeom>
        </p:spPr>
      </p:pic>
      <p:sp>
        <p:nvSpPr>
          <p:cNvPr id="6" name="TextBox 5">
            <a:extLst>
              <a:ext uri="{FF2B5EF4-FFF2-40B4-BE49-F238E27FC236}">
                <a16:creationId xmlns:a16="http://schemas.microsoft.com/office/drawing/2014/main" id="{DF9D14A1-92D6-A84D-9D5E-014B65503A00}"/>
              </a:ext>
            </a:extLst>
          </p:cNvPr>
          <p:cNvSpPr txBox="1"/>
          <p:nvPr/>
        </p:nvSpPr>
        <p:spPr>
          <a:xfrm>
            <a:off x="8635874" y="2915888"/>
            <a:ext cx="2669436" cy="2246769"/>
          </a:xfrm>
          <a:prstGeom prst="rect">
            <a:avLst/>
          </a:prstGeom>
          <a:noFill/>
        </p:spPr>
        <p:txBody>
          <a:bodyPr wrap="square" rtlCol="0">
            <a:spAutoFit/>
          </a:bodyPr>
          <a:lstStyle/>
          <a:p>
            <a:r>
              <a:rPr kumimoji="1" lang="en-US" altLang="ko-KR" sz="2000" dirty="0">
                <a:latin typeface="바탕" panose="02030600000101010101" pitchFamily="18" charset="-127"/>
                <a:ea typeface="문체부 바탕체" panose="02030609000101010101" pitchFamily="17" charset="-127"/>
              </a:rPr>
              <a:t>The person who makes a success of living is the one who see his goal steadily and aims for it unswervingly. That is dedication.</a:t>
            </a:r>
            <a:endParaRPr kumimoji="1" lang="ko-KR" altLang="en-US" sz="2000"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3872622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3A58E0A6-81F9-1B93-D633-66B156FBAA0C}"/>
              </a:ext>
            </a:extLst>
          </p:cNvPr>
          <p:cNvPicPr>
            <a:picLocks noChangeAspect="1"/>
          </p:cNvPicPr>
          <p:nvPr/>
        </p:nvPicPr>
        <p:blipFill>
          <a:blip r:embed="rId2"/>
          <a:stretch>
            <a:fillRect/>
          </a:stretch>
        </p:blipFill>
        <p:spPr>
          <a:xfrm>
            <a:off x="6999890" y="832945"/>
            <a:ext cx="5192110" cy="5192110"/>
          </a:xfrm>
          <a:prstGeom prst="rect">
            <a:avLst/>
          </a:prstGeom>
        </p:spPr>
      </p:pic>
      <p:sp>
        <p:nvSpPr>
          <p:cNvPr id="5" name="TextBox 4">
            <a:extLst>
              <a:ext uri="{FF2B5EF4-FFF2-40B4-BE49-F238E27FC236}">
                <a16:creationId xmlns:a16="http://schemas.microsoft.com/office/drawing/2014/main" id="{8030DF04-69FE-D108-CCA2-E370FE9CBF45}"/>
              </a:ext>
            </a:extLst>
          </p:cNvPr>
          <p:cNvSpPr txBox="1"/>
          <p:nvPr/>
        </p:nvSpPr>
        <p:spPr>
          <a:xfrm>
            <a:off x="628976" y="3807822"/>
            <a:ext cx="5467024" cy="1754326"/>
          </a:xfrm>
          <a:prstGeom prst="rect">
            <a:avLst/>
          </a:prstGeom>
          <a:noFill/>
        </p:spPr>
        <p:txBody>
          <a:bodyPr wrap="square" rtlCol="0">
            <a:spAutoFit/>
          </a:bodyPr>
          <a:lstStyle/>
          <a:p>
            <a:r>
              <a:rPr kumimoji="1" lang="en-US" altLang="ko-KR" dirty="0">
                <a:latin typeface="바탕" panose="02030600000101010101" pitchFamily="18" charset="-127"/>
                <a:ea typeface="문체부 바탕체" panose="02030609000101010101" pitchFamily="17" charset="-127"/>
              </a:rPr>
              <a:t>Being to use the two most powerful words, I am, to your advantage, how about. I am receiving every good thing. I am happy. I am abundant. I am healthy. I am loved. I am always on time. I am eternal youth. I am filled with energy every single day.</a:t>
            </a:r>
            <a:endParaRPr kumimoji="1" lang="ko-KR" altLang="en-US" dirty="0">
              <a:latin typeface="바탕" panose="02030600000101010101" pitchFamily="18" charset="-127"/>
              <a:ea typeface="문체부 바탕체" panose="02030609000101010101" pitchFamily="17" charset="-127"/>
            </a:endParaRPr>
          </a:p>
        </p:txBody>
      </p:sp>
      <p:sp>
        <p:nvSpPr>
          <p:cNvPr id="6" name="TextBox 5">
            <a:extLst>
              <a:ext uri="{FF2B5EF4-FFF2-40B4-BE49-F238E27FC236}">
                <a16:creationId xmlns:a16="http://schemas.microsoft.com/office/drawing/2014/main" id="{61F71CA7-5255-847E-B0A6-FD45105CC27A}"/>
              </a:ext>
            </a:extLst>
          </p:cNvPr>
          <p:cNvSpPr txBox="1"/>
          <p:nvPr/>
        </p:nvSpPr>
        <p:spPr>
          <a:xfrm>
            <a:off x="628976" y="2436990"/>
            <a:ext cx="5467024" cy="830997"/>
          </a:xfrm>
          <a:prstGeom prst="rect">
            <a:avLst/>
          </a:prstGeom>
          <a:noFill/>
        </p:spPr>
        <p:txBody>
          <a:bodyPr wrap="square" rtlCol="0">
            <a:spAutoFit/>
          </a:bodyPr>
          <a:lstStyle/>
          <a:p>
            <a:r>
              <a:rPr kumimoji="1" lang="en-US" altLang="ko-KR" sz="2400" b="1" dirty="0">
                <a:latin typeface="바탕" panose="02030600000101010101" pitchFamily="18" charset="-127"/>
                <a:ea typeface="문체부 바탕체" panose="02030609000101010101" pitchFamily="17" charset="-127"/>
              </a:rPr>
              <a:t>Hope is necessary in every condition.</a:t>
            </a:r>
            <a:endParaRPr kumimoji="1" lang="ko-KR" altLang="en-US" sz="2400" b="1"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3301693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673C0849-5CE8-B0AB-B02B-E898F197C6DE}"/>
              </a:ext>
            </a:extLst>
          </p:cNvPr>
          <p:cNvPicPr>
            <a:picLocks noChangeAspect="1"/>
          </p:cNvPicPr>
          <p:nvPr/>
        </p:nvPicPr>
        <p:blipFill rotWithShape="1">
          <a:blip r:embed="rId2"/>
          <a:srcRect b="15249"/>
          <a:stretch/>
        </p:blipFill>
        <p:spPr>
          <a:xfrm>
            <a:off x="0" y="0"/>
            <a:ext cx="5394629" cy="6858000"/>
          </a:xfrm>
          <a:prstGeom prst="rect">
            <a:avLst/>
          </a:prstGeom>
        </p:spPr>
      </p:pic>
      <p:sp>
        <p:nvSpPr>
          <p:cNvPr id="6" name="TextBox 5">
            <a:extLst>
              <a:ext uri="{FF2B5EF4-FFF2-40B4-BE49-F238E27FC236}">
                <a16:creationId xmlns:a16="http://schemas.microsoft.com/office/drawing/2014/main" id="{9E322C6A-8E41-BE36-07C0-902A18ADAF73}"/>
              </a:ext>
            </a:extLst>
          </p:cNvPr>
          <p:cNvSpPr txBox="1"/>
          <p:nvPr/>
        </p:nvSpPr>
        <p:spPr>
          <a:xfrm>
            <a:off x="5844067" y="780393"/>
            <a:ext cx="4806003" cy="1200329"/>
          </a:xfrm>
          <a:prstGeom prst="rect">
            <a:avLst/>
          </a:prstGeom>
          <a:noFill/>
        </p:spPr>
        <p:txBody>
          <a:bodyPr wrap="square" rtlCol="0">
            <a:spAutoFit/>
          </a:bodyPr>
          <a:lstStyle/>
          <a:p>
            <a:r>
              <a:rPr kumimoji="1" lang="en-US" altLang="ko-KR" sz="2400" b="1" dirty="0">
                <a:latin typeface="바탕" panose="02030600000101010101" pitchFamily="18" charset="-127"/>
                <a:ea typeface="문체부 바탕체" panose="02030609000101010101" pitchFamily="17" charset="-127"/>
              </a:rPr>
              <a:t>It’s up to you how far you will go. If you don’t try, you will never know.</a:t>
            </a:r>
            <a:endParaRPr kumimoji="1" lang="ko-KR" altLang="en-US" sz="2400" b="1"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217303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F411E8C6-A457-41BB-8D2D-8FE9BB852223}"/>
              </a:ext>
            </a:extLst>
          </p:cNvPr>
          <p:cNvSpPr/>
          <p:nvPr/>
        </p:nvSpPr>
        <p:spPr>
          <a:xfrm>
            <a:off x="6096000" y="0"/>
            <a:ext cx="6095999" cy="68580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
        <p:nvSpPr>
          <p:cNvPr id="5" name="TextBox 4">
            <a:extLst>
              <a:ext uri="{FF2B5EF4-FFF2-40B4-BE49-F238E27FC236}">
                <a16:creationId xmlns:a16="http://schemas.microsoft.com/office/drawing/2014/main" id="{28F5A6A3-9A94-78CD-FDFC-891A30B22396}"/>
              </a:ext>
            </a:extLst>
          </p:cNvPr>
          <p:cNvSpPr txBox="1"/>
          <p:nvPr/>
        </p:nvSpPr>
        <p:spPr>
          <a:xfrm>
            <a:off x="7166784" y="3314779"/>
            <a:ext cx="4068614" cy="1754326"/>
          </a:xfrm>
          <a:prstGeom prst="rect">
            <a:avLst/>
          </a:prstGeom>
          <a:noFill/>
        </p:spPr>
        <p:txBody>
          <a:bodyPr wrap="square" rtlCol="0">
            <a:spAutoFit/>
          </a:bodyPr>
          <a:lstStyle/>
          <a:p>
            <a:r>
              <a:rPr kumimoji="1" lang="en-US" altLang="ko-KR" dirty="0">
                <a:latin typeface="바탕" panose="02030600000101010101" pitchFamily="18" charset="-127"/>
                <a:ea typeface="문체부 바탕체" panose="02030609000101010101" pitchFamily="17" charset="-127"/>
              </a:rPr>
              <a:t>If you can concentrate always on the present, you will be a happy man. Happiness is the art of never holding in your mind the memory of any unpleasant thing that has passed.</a:t>
            </a:r>
          </a:p>
        </p:txBody>
      </p:sp>
      <p:sp>
        <p:nvSpPr>
          <p:cNvPr id="6" name="직사각형 5">
            <a:extLst>
              <a:ext uri="{FF2B5EF4-FFF2-40B4-BE49-F238E27FC236}">
                <a16:creationId xmlns:a16="http://schemas.microsoft.com/office/drawing/2014/main" id="{92ABC1F7-1224-32A8-05A3-0E8CE299DBF6}"/>
              </a:ext>
            </a:extLst>
          </p:cNvPr>
          <p:cNvSpPr/>
          <p:nvPr/>
        </p:nvSpPr>
        <p:spPr>
          <a:xfrm>
            <a:off x="7085362" y="2083120"/>
            <a:ext cx="4350871" cy="400110"/>
          </a:xfrm>
          <a:prstGeom prst="rect">
            <a:avLst/>
          </a:prstGeom>
        </p:spPr>
        <p:txBody>
          <a:bodyPr wrap="none">
            <a:spAutoFit/>
          </a:bodyPr>
          <a:lstStyle/>
          <a:p>
            <a:r>
              <a:rPr kumimoji="1" lang="en-US" altLang="ko-KR" sz="2000" b="1" dirty="0">
                <a:latin typeface="바탕" panose="02030600000101010101" pitchFamily="18" charset="-127"/>
                <a:ea typeface="문체부 바탕체" panose="02030609000101010101" pitchFamily="17" charset="-127"/>
              </a:rPr>
              <a:t>We all live on a network of stories</a:t>
            </a:r>
            <a:endParaRPr lang="ko-KR" altLang="en-US" sz="2000" b="1" dirty="0">
              <a:latin typeface="바탕" panose="02030600000101010101" pitchFamily="18" charset="-127"/>
              <a:ea typeface="문체부 바탕체" panose="02030609000101010101" pitchFamily="17" charset="-127"/>
            </a:endParaRPr>
          </a:p>
        </p:txBody>
      </p:sp>
      <p:sp>
        <p:nvSpPr>
          <p:cNvPr id="7" name="직사각형 6">
            <a:extLst>
              <a:ext uri="{FF2B5EF4-FFF2-40B4-BE49-F238E27FC236}">
                <a16:creationId xmlns:a16="http://schemas.microsoft.com/office/drawing/2014/main" id="{80D00605-5C5A-4754-8BA4-7F80E54699E7}"/>
              </a:ext>
            </a:extLst>
          </p:cNvPr>
          <p:cNvSpPr/>
          <p:nvPr/>
        </p:nvSpPr>
        <p:spPr>
          <a:xfrm>
            <a:off x="1040251" y="4776718"/>
            <a:ext cx="3827336" cy="830997"/>
          </a:xfrm>
          <a:prstGeom prst="rect">
            <a:avLst/>
          </a:prstGeom>
        </p:spPr>
        <p:txBody>
          <a:bodyPr wrap="square">
            <a:spAutoFit/>
          </a:bodyPr>
          <a:lstStyle/>
          <a:p>
            <a:r>
              <a:rPr kumimoji="1" lang="en-US" altLang="ko-KR" sz="1600" dirty="0">
                <a:latin typeface="바탕" panose="02030600000101010101" pitchFamily="18" charset="-127"/>
                <a:ea typeface="문체부 바탕체" panose="02030609000101010101" pitchFamily="17" charset="-127"/>
              </a:rPr>
              <a:t>Forgive yourself for not knowing what you didn’t know until you lived through it</a:t>
            </a:r>
            <a:endParaRPr lang="ko-KR" altLang="en-US" sz="1600" dirty="0">
              <a:latin typeface="바탕" panose="02030600000101010101" pitchFamily="18" charset="-127"/>
              <a:ea typeface="문체부 바탕체" panose="02030609000101010101" pitchFamily="17" charset="-127"/>
            </a:endParaRPr>
          </a:p>
        </p:txBody>
      </p:sp>
      <p:sp>
        <p:nvSpPr>
          <p:cNvPr id="8" name="TextBox 7">
            <a:extLst>
              <a:ext uri="{FF2B5EF4-FFF2-40B4-BE49-F238E27FC236}">
                <a16:creationId xmlns:a16="http://schemas.microsoft.com/office/drawing/2014/main" id="{9AB522AE-6BED-69E7-1833-39699B05CE85}"/>
              </a:ext>
            </a:extLst>
          </p:cNvPr>
          <p:cNvSpPr txBox="1"/>
          <p:nvPr/>
        </p:nvSpPr>
        <p:spPr>
          <a:xfrm>
            <a:off x="2719449" y="4132613"/>
            <a:ext cx="647934" cy="369332"/>
          </a:xfrm>
          <a:prstGeom prst="rect">
            <a:avLst/>
          </a:prstGeom>
          <a:noFill/>
        </p:spPr>
        <p:txBody>
          <a:bodyPr wrap="none" rtlCol="0">
            <a:spAutoFit/>
          </a:bodyPr>
          <a:lstStyle/>
          <a:p>
            <a:r>
              <a:rPr kumimoji="1" lang="en-US" altLang="ko-KR" b="1" dirty="0">
                <a:latin typeface="바탕" panose="02030600000101010101" pitchFamily="18" charset="-127"/>
                <a:ea typeface="문체부 바탕체" panose="02030609000101010101" pitchFamily="17" charset="-127"/>
              </a:rPr>
              <a:t>85%</a:t>
            </a:r>
            <a:endParaRPr kumimoji="1" lang="ko-KR" altLang="en-US" b="1" dirty="0">
              <a:latin typeface="바탕" panose="02030600000101010101" pitchFamily="18" charset="-127"/>
              <a:ea typeface="문체부 바탕체" panose="02030609000101010101" pitchFamily="17" charset="-127"/>
            </a:endParaRPr>
          </a:p>
        </p:txBody>
      </p:sp>
      <p:pic>
        <p:nvPicPr>
          <p:cNvPr id="9" name="그림 8" descr="잔디, 하늘, 실외, 평야이(가) 표시된 사진&#10;&#10;자동 생성된 설명">
            <a:extLst>
              <a:ext uri="{FF2B5EF4-FFF2-40B4-BE49-F238E27FC236}">
                <a16:creationId xmlns:a16="http://schemas.microsoft.com/office/drawing/2014/main" id="{8307740A-295A-8FE0-1860-FFC478291D3C}"/>
              </a:ext>
            </a:extLst>
          </p:cNvPr>
          <p:cNvPicPr>
            <a:picLocks noChangeAspect="1"/>
          </p:cNvPicPr>
          <p:nvPr/>
        </p:nvPicPr>
        <p:blipFill rotWithShape="1">
          <a:blip r:embed="rId2">
            <a:extLst>
              <a:ext uri="{28A0092B-C50C-407E-A947-70E740481C1C}">
                <a14:useLocalDpi xmlns:a14="http://schemas.microsoft.com/office/drawing/2010/main" val="0"/>
              </a:ext>
            </a:extLst>
          </a:blip>
          <a:srcRect t="6094" b="9531"/>
          <a:stretch/>
        </p:blipFill>
        <p:spPr>
          <a:xfrm>
            <a:off x="0" y="1"/>
            <a:ext cx="6095999" cy="3429000"/>
          </a:xfrm>
          <a:prstGeom prst="rect">
            <a:avLst/>
          </a:prstGeom>
        </p:spPr>
      </p:pic>
    </p:spTree>
    <p:extLst>
      <p:ext uri="{BB962C8B-B14F-4D97-AF65-F5344CB8AC3E}">
        <p14:creationId xmlns:p14="http://schemas.microsoft.com/office/powerpoint/2010/main" val="2522595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1AF980F1-0BB8-A79F-4105-757236945370}"/>
              </a:ext>
            </a:extLst>
          </p:cNvPr>
          <p:cNvSpPr/>
          <p:nvPr/>
        </p:nvSpPr>
        <p:spPr>
          <a:xfrm>
            <a:off x="3657600" y="3543301"/>
            <a:ext cx="2679700" cy="2209800"/>
          </a:xfrm>
          <a:prstGeom prst="rect">
            <a:avLst/>
          </a:prstGeom>
          <a:solidFill>
            <a:srgbClr val="B0C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highlight>
                <a:srgbClr val="80A0CA"/>
              </a:highlight>
              <a:latin typeface="바탕" panose="02030600000101010101" pitchFamily="18" charset="-127"/>
              <a:ea typeface="문체부 바탕체" panose="02030609000101010101" pitchFamily="17" charset="-127"/>
            </a:endParaRPr>
          </a:p>
        </p:txBody>
      </p:sp>
      <p:sp>
        <p:nvSpPr>
          <p:cNvPr id="48" name="직사각형 47">
            <a:extLst>
              <a:ext uri="{FF2B5EF4-FFF2-40B4-BE49-F238E27FC236}">
                <a16:creationId xmlns:a16="http://schemas.microsoft.com/office/drawing/2014/main" id="{98F176FD-90E7-F9A9-3BF6-6E6591463524}"/>
              </a:ext>
            </a:extLst>
          </p:cNvPr>
          <p:cNvSpPr/>
          <p:nvPr/>
        </p:nvSpPr>
        <p:spPr>
          <a:xfrm>
            <a:off x="850900" y="1231697"/>
            <a:ext cx="2679700" cy="2209800"/>
          </a:xfrm>
          <a:prstGeom prst="rect">
            <a:avLst/>
          </a:prstGeom>
          <a:solidFill>
            <a:srgbClr val="B0C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highlight>
                <a:srgbClr val="80A0CA"/>
              </a:highlight>
              <a:latin typeface="바탕" panose="02030600000101010101" pitchFamily="18" charset="-127"/>
              <a:ea typeface="문체부 바탕체" panose="02030609000101010101" pitchFamily="17" charset="-127"/>
            </a:endParaRPr>
          </a:p>
        </p:txBody>
      </p:sp>
      <p:sp>
        <p:nvSpPr>
          <p:cNvPr id="50" name="직사각형 49">
            <a:extLst>
              <a:ext uri="{FF2B5EF4-FFF2-40B4-BE49-F238E27FC236}">
                <a16:creationId xmlns:a16="http://schemas.microsoft.com/office/drawing/2014/main" id="{6265405C-3F8F-A19A-57A6-B841C90D9AA0}"/>
              </a:ext>
            </a:extLst>
          </p:cNvPr>
          <p:cNvSpPr/>
          <p:nvPr/>
        </p:nvSpPr>
        <p:spPr>
          <a:xfrm>
            <a:off x="3650258" y="1231697"/>
            <a:ext cx="2679700" cy="2209800"/>
          </a:xfrm>
          <a:prstGeom prst="rect">
            <a:avLst/>
          </a:prstGeom>
          <a:solidFill>
            <a:srgbClr val="B0C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highlight>
                <a:srgbClr val="80A0CA"/>
              </a:highlight>
              <a:latin typeface="바탕" panose="02030600000101010101" pitchFamily="18" charset="-127"/>
              <a:ea typeface="문체부 바탕체" panose="02030609000101010101" pitchFamily="17" charset="-127"/>
            </a:endParaRPr>
          </a:p>
        </p:txBody>
      </p:sp>
      <p:sp>
        <p:nvSpPr>
          <p:cNvPr id="57" name="직사각형 56">
            <a:extLst>
              <a:ext uri="{FF2B5EF4-FFF2-40B4-BE49-F238E27FC236}">
                <a16:creationId xmlns:a16="http://schemas.microsoft.com/office/drawing/2014/main" id="{7CBCE158-A86C-633A-7BB9-DDD59885CB0B}"/>
              </a:ext>
            </a:extLst>
          </p:cNvPr>
          <p:cNvSpPr/>
          <p:nvPr/>
        </p:nvSpPr>
        <p:spPr>
          <a:xfrm>
            <a:off x="6477318" y="1231697"/>
            <a:ext cx="2679700" cy="2209800"/>
          </a:xfrm>
          <a:prstGeom prst="rect">
            <a:avLst/>
          </a:prstGeom>
          <a:solidFill>
            <a:srgbClr val="B0C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highlight>
                <a:srgbClr val="80A0CA"/>
              </a:highlight>
              <a:latin typeface="바탕" panose="02030600000101010101" pitchFamily="18" charset="-127"/>
              <a:ea typeface="문체부 바탕체" panose="02030609000101010101" pitchFamily="17" charset="-127"/>
            </a:endParaRPr>
          </a:p>
        </p:txBody>
      </p:sp>
      <p:sp>
        <p:nvSpPr>
          <p:cNvPr id="59" name="직사각형 58">
            <a:extLst>
              <a:ext uri="{FF2B5EF4-FFF2-40B4-BE49-F238E27FC236}">
                <a16:creationId xmlns:a16="http://schemas.microsoft.com/office/drawing/2014/main" id="{D61B291A-68D9-929D-9DE4-9DFCB574C12F}"/>
              </a:ext>
            </a:extLst>
          </p:cNvPr>
          <p:cNvSpPr/>
          <p:nvPr/>
        </p:nvSpPr>
        <p:spPr>
          <a:xfrm>
            <a:off x="850900" y="3565281"/>
            <a:ext cx="2679700" cy="2209800"/>
          </a:xfrm>
          <a:prstGeom prst="rect">
            <a:avLst/>
          </a:prstGeom>
          <a:solidFill>
            <a:srgbClr val="B0C4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highlight>
                <a:srgbClr val="80A0CA"/>
              </a:highlight>
              <a:latin typeface="바탕" panose="02030600000101010101" pitchFamily="18" charset="-127"/>
              <a:ea typeface="문체부 바탕체" panose="02030609000101010101" pitchFamily="17" charset="-127"/>
            </a:endParaRPr>
          </a:p>
        </p:txBody>
      </p:sp>
      <p:sp>
        <p:nvSpPr>
          <p:cNvPr id="9" name="Google Shape;5271;p53">
            <a:extLst>
              <a:ext uri="{FF2B5EF4-FFF2-40B4-BE49-F238E27FC236}">
                <a16:creationId xmlns:a16="http://schemas.microsoft.com/office/drawing/2014/main" id="{60A38BE8-A53F-B0CB-FF3B-D1A43B71B39E}"/>
              </a:ext>
            </a:extLst>
          </p:cNvPr>
          <p:cNvSpPr/>
          <p:nvPr/>
        </p:nvSpPr>
        <p:spPr>
          <a:xfrm>
            <a:off x="4838073" y="1652635"/>
            <a:ext cx="318754" cy="415658"/>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tx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grpSp>
        <p:nvGrpSpPr>
          <p:cNvPr id="10" name="Google Shape;5272;p53">
            <a:extLst>
              <a:ext uri="{FF2B5EF4-FFF2-40B4-BE49-F238E27FC236}">
                <a16:creationId xmlns:a16="http://schemas.microsoft.com/office/drawing/2014/main" id="{5B88E78B-7EA6-655D-ED48-592EEDCAB33B}"/>
              </a:ext>
            </a:extLst>
          </p:cNvPr>
          <p:cNvGrpSpPr/>
          <p:nvPr/>
        </p:nvGrpSpPr>
        <p:grpSpPr>
          <a:xfrm>
            <a:off x="4785894" y="3862435"/>
            <a:ext cx="423112" cy="421012"/>
            <a:chOff x="-9961625" y="4048175"/>
            <a:chExt cx="357600" cy="355825"/>
          </a:xfrm>
          <a:solidFill>
            <a:schemeClr val="tx1"/>
          </a:solidFill>
        </p:grpSpPr>
        <p:sp>
          <p:nvSpPr>
            <p:cNvPr id="11" name="Google Shape;5273;p53">
              <a:extLst>
                <a:ext uri="{FF2B5EF4-FFF2-40B4-BE49-F238E27FC236}">
                  <a16:creationId xmlns:a16="http://schemas.microsoft.com/office/drawing/2014/main" id="{8D541B39-D5F5-0CDE-E5DF-1E64659E8451}"/>
                </a:ext>
              </a:extLst>
            </p:cNvPr>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12" name="Google Shape;5274;p53">
              <a:extLst>
                <a:ext uri="{FF2B5EF4-FFF2-40B4-BE49-F238E27FC236}">
                  <a16:creationId xmlns:a16="http://schemas.microsoft.com/office/drawing/2014/main" id="{C950DEBE-B9A6-CCE9-C83E-18B0008C74FB}"/>
                </a:ext>
              </a:extLst>
            </p:cNvPr>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13" name="Google Shape;5275;p53">
              <a:extLst>
                <a:ext uri="{FF2B5EF4-FFF2-40B4-BE49-F238E27FC236}">
                  <a16:creationId xmlns:a16="http://schemas.microsoft.com/office/drawing/2014/main" id="{5BE8F9E4-EF41-5A5D-6F1B-C86D54798B41}"/>
                </a:ext>
              </a:extLst>
            </p:cNvPr>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14" name="Google Shape;5276;p53">
              <a:extLst>
                <a:ext uri="{FF2B5EF4-FFF2-40B4-BE49-F238E27FC236}">
                  <a16:creationId xmlns:a16="http://schemas.microsoft.com/office/drawing/2014/main" id="{8632B382-C775-7595-68D6-BB82D7FBCBDE}"/>
                </a:ext>
              </a:extLst>
            </p:cNvPr>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15" name="Google Shape;5277;p53">
              <a:extLst>
                <a:ext uri="{FF2B5EF4-FFF2-40B4-BE49-F238E27FC236}">
                  <a16:creationId xmlns:a16="http://schemas.microsoft.com/office/drawing/2014/main" id="{D49AE29B-0000-061C-49CF-0616BDAB5E5F}"/>
                </a:ext>
              </a:extLst>
            </p:cNvPr>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16" name="Google Shape;5278;p53">
              <a:extLst>
                <a:ext uri="{FF2B5EF4-FFF2-40B4-BE49-F238E27FC236}">
                  <a16:creationId xmlns:a16="http://schemas.microsoft.com/office/drawing/2014/main" id="{B1B5EBBA-A7E7-89C0-BB1B-02CF9CCF0E4E}"/>
                </a:ext>
              </a:extLst>
            </p:cNvPr>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grpSp>
      <p:grpSp>
        <p:nvGrpSpPr>
          <p:cNvPr id="17" name="Google Shape;5279;p53">
            <a:extLst>
              <a:ext uri="{FF2B5EF4-FFF2-40B4-BE49-F238E27FC236}">
                <a16:creationId xmlns:a16="http://schemas.microsoft.com/office/drawing/2014/main" id="{1517E906-ABC4-F151-50C2-CA9D050F9680}"/>
              </a:ext>
            </a:extLst>
          </p:cNvPr>
          <p:cNvGrpSpPr/>
          <p:nvPr/>
        </p:nvGrpSpPr>
        <p:grpSpPr>
          <a:xfrm>
            <a:off x="7594152" y="1638657"/>
            <a:ext cx="418468" cy="391580"/>
            <a:chOff x="-12643475" y="3657325"/>
            <a:chExt cx="353675" cy="330950"/>
          </a:xfrm>
          <a:solidFill>
            <a:schemeClr val="tx1"/>
          </a:solidFill>
        </p:grpSpPr>
        <p:sp>
          <p:nvSpPr>
            <p:cNvPr id="18" name="Google Shape;5280;p53">
              <a:extLst>
                <a:ext uri="{FF2B5EF4-FFF2-40B4-BE49-F238E27FC236}">
                  <a16:creationId xmlns:a16="http://schemas.microsoft.com/office/drawing/2014/main" id="{86700FD6-237B-C9A8-D498-30282D2685DD}"/>
                </a:ext>
              </a:extLst>
            </p:cNvPr>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19" name="Google Shape;5281;p53">
              <a:extLst>
                <a:ext uri="{FF2B5EF4-FFF2-40B4-BE49-F238E27FC236}">
                  <a16:creationId xmlns:a16="http://schemas.microsoft.com/office/drawing/2014/main" id="{39EF84D5-D602-C20C-89AA-9044B49F6CA8}"/>
                </a:ext>
              </a:extLst>
            </p:cNvPr>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20" name="Google Shape;5282;p53">
              <a:extLst>
                <a:ext uri="{FF2B5EF4-FFF2-40B4-BE49-F238E27FC236}">
                  <a16:creationId xmlns:a16="http://schemas.microsoft.com/office/drawing/2014/main" id="{6A1E2D10-0D5B-D0DF-87ED-E15DE185B0A3}"/>
                </a:ext>
              </a:extLst>
            </p:cNvPr>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21" name="Google Shape;5283;p53">
              <a:extLst>
                <a:ext uri="{FF2B5EF4-FFF2-40B4-BE49-F238E27FC236}">
                  <a16:creationId xmlns:a16="http://schemas.microsoft.com/office/drawing/2014/main" id="{DE4BBC45-05B1-9305-E3EB-8995CB56D66D}"/>
                </a:ext>
              </a:extLst>
            </p:cNvPr>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22" name="Google Shape;5284;p53">
              <a:extLst>
                <a:ext uri="{FF2B5EF4-FFF2-40B4-BE49-F238E27FC236}">
                  <a16:creationId xmlns:a16="http://schemas.microsoft.com/office/drawing/2014/main" id="{D7BCA300-0EE9-FB53-5CBA-64A97ED43600}"/>
                </a:ext>
              </a:extLst>
            </p:cNvPr>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23" name="Google Shape;5285;p53">
              <a:extLst>
                <a:ext uri="{FF2B5EF4-FFF2-40B4-BE49-F238E27FC236}">
                  <a16:creationId xmlns:a16="http://schemas.microsoft.com/office/drawing/2014/main" id="{2FBB4B48-020E-FC77-E360-5C9ABFE8C0A9}"/>
                </a:ext>
              </a:extLst>
            </p:cNvPr>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grpSp>
      <p:grpSp>
        <p:nvGrpSpPr>
          <p:cNvPr id="24" name="Google Shape;5286;p53">
            <a:extLst>
              <a:ext uri="{FF2B5EF4-FFF2-40B4-BE49-F238E27FC236}">
                <a16:creationId xmlns:a16="http://schemas.microsoft.com/office/drawing/2014/main" id="{93A2C6DF-0C98-FB52-B546-E2E916181510}"/>
              </a:ext>
            </a:extLst>
          </p:cNvPr>
          <p:cNvGrpSpPr/>
          <p:nvPr/>
        </p:nvGrpSpPr>
        <p:grpSpPr>
          <a:xfrm>
            <a:off x="1913679" y="3884104"/>
            <a:ext cx="429106" cy="399637"/>
            <a:chOff x="-11295075" y="4092875"/>
            <a:chExt cx="355250" cy="330825"/>
          </a:xfrm>
          <a:solidFill>
            <a:schemeClr val="tx1"/>
          </a:solidFill>
        </p:grpSpPr>
        <p:sp>
          <p:nvSpPr>
            <p:cNvPr id="25" name="Google Shape;5287;p53">
              <a:extLst>
                <a:ext uri="{FF2B5EF4-FFF2-40B4-BE49-F238E27FC236}">
                  <a16:creationId xmlns:a16="http://schemas.microsoft.com/office/drawing/2014/main" id="{593FBEDB-2F70-B35B-CC0E-01DC4CBBC81E}"/>
                </a:ext>
              </a:extLst>
            </p:cNvPr>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26" name="Google Shape;5288;p53">
              <a:extLst>
                <a:ext uri="{FF2B5EF4-FFF2-40B4-BE49-F238E27FC236}">
                  <a16:creationId xmlns:a16="http://schemas.microsoft.com/office/drawing/2014/main" id="{3A46EFC3-B466-3B10-ACF7-73E1B099BDCD}"/>
                </a:ext>
              </a:extLst>
            </p:cNvPr>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27" name="Google Shape;5289;p53">
              <a:extLst>
                <a:ext uri="{FF2B5EF4-FFF2-40B4-BE49-F238E27FC236}">
                  <a16:creationId xmlns:a16="http://schemas.microsoft.com/office/drawing/2014/main" id="{51546007-F6A1-CE71-90AE-2E65B2BC653D}"/>
                </a:ext>
              </a:extLst>
            </p:cNvPr>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28" name="Google Shape;5290;p53">
              <a:extLst>
                <a:ext uri="{FF2B5EF4-FFF2-40B4-BE49-F238E27FC236}">
                  <a16:creationId xmlns:a16="http://schemas.microsoft.com/office/drawing/2014/main" id="{B8FF7FAB-72D5-0A2D-8FAB-477057BC2187}"/>
                </a:ext>
              </a:extLst>
            </p:cNvPr>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29" name="Google Shape;5291;p53">
              <a:extLst>
                <a:ext uri="{FF2B5EF4-FFF2-40B4-BE49-F238E27FC236}">
                  <a16:creationId xmlns:a16="http://schemas.microsoft.com/office/drawing/2014/main" id="{B81D709F-C0EA-BEFE-5091-2ACB5982A853}"/>
                </a:ext>
              </a:extLst>
            </p:cNvPr>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grpSp>
      <p:grpSp>
        <p:nvGrpSpPr>
          <p:cNvPr id="30" name="Google Shape;5298;p54">
            <a:extLst>
              <a:ext uri="{FF2B5EF4-FFF2-40B4-BE49-F238E27FC236}">
                <a16:creationId xmlns:a16="http://schemas.microsoft.com/office/drawing/2014/main" id="{F04EDB63-DBDD-DF1B-B656-482123F587D6}"/>
              </a:ext>
            </a:extLst>
          </p:cNvPr>
          <p:cNvGrpSpPr/>
          <p:nvPr/>
        </p:nvGrpSpPr>
        <p:grpSpPr>
          <a:xfrm>
            <a:off x="1909848" y="1569492"/>
            <a:ext cx="432937" cy="460597"/>
            <a:chOff x="-33645475" y="3944800"/>
            <a:chExt cx="292225" cy="293025"/>
          </a:xfrm>
          <a:solidFill>
            <a:schemeClr val="tx1"/>
          </a:solidFill>
        </p:grpSpPr>
        <p:sp>
          <p:nvSpPr>
            <p:cNvPr id="31" name="Google Shape;5299;p54">
              <a:extLst>
                <a:ext uri="{FF2B5EF4-FFF2-40B4-BE49-F238E27FC236}">
                  <a16:creationId xmlns:a16="http://schemas.microsoft.com/office/drawing/2014/main" id="{9231431F-D233-8268-CF67-DCC7A86B1CC6}"/>
                </a:ext>
              </a:extLst>
            </p:cNvPr>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32" name="Google Shape;5300;p54">
              <a:extLst>
                <a:ext uri="{FF2B5EF4-FFF2-40B4-BE49-F238E27FC236}">
                  <a16:creationId xmlns:a16="http://schemas.microsoft.com/office/drawing/2014/main" id="{BD8E7B3E-8F78-E953-9CDD-1453044DC255}"/>
                </a:ext>
              </a:extLst>
            </p:cNvPr>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33" name="Google Shape;5301;p54">
              <a:extLst>
                <a:ext uri="{FF2B5EF4-FFF2-40B4-BE49-F238E27FC236}">
                  <a16:creationId xmlns:a16="http://schemas.microsoft.com/office/drawing/2014/main" id="{90F91D36-CDB2-B517-886A-93F36169CE7F}"/>
                </a:ext>
              </a:extLst>
            </p:cNvPr>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34" name="Google Shape;5302;p54">
              <a:extLst>
                <a:ext uri="{FF2B5EF4-FFF2-40B4-BE49-F238E27FC236}">
                  <a16:creationId xmlns:a16="http://schemas.microsoft.com/office/drawing/2014/main" id="{AB897E26-2D02-B7F5-29B9-8826E8D0D698}"/>
                </a:ext>
              </a:extLst>
            </p:cNvPr>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35" name="Google Shape;5303;p54">
              <a:extLst>
                <a:ext uri="{FF2B5EF4-FFF2-40B4-BE49-F238E27FC236}">
                  <a16:creationId xmlns:a16="http://schemas.microsoft.com/office/drawing/2014/main" id="{53E86FF1-A2C5-CFDA-B7C5-A6231A7C3C79}"/>
                </a:ext>
              </a:extLst>
            </p:cNvPr>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36" name="Google Shape;5304;p54">
              <a:extLst>
                <a:ext uri="{FF2B5EF4-FFF2-40B4-BE49-F238E27FC236}">
                  <a16:creationId xmlns:a16="http://schemas.microsoft.com/office/drawing/2014/main" id="{5038855E-789E-09FF-54A7-134640DC0C8A}"/>
                </a:ext>
              </a:extLst>
            </p:cNvPr>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37" name="Google Shape;5305;p54">
              <a:extLst>
                <a:ext uri="{FF2B5EF4-FFF2-40B4-BE49-F238E27FC236}">
                  <a16:creationId xmlns:a16="http://schemas.microsoft.com/office/drawing/2014/main" id="{92866E8F-DD9E-65C7-E129-21D613EB764C}"/>
                </a:ext>
              </a:extLst>
            </p:cNvPr>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38" name="Google Shape;5306;p54">
              <a:extLst>
                <a:ext uri="{FF2B5EF4-FFF2-40B4-BE49-F238E27FC236}">
                  <a16:creationId xmlns:a16="http://schemas.microsoft.com/office/drawing/2014/main" id="{91B9AFB8-AE6C-F41B-6C5E-B4B8813DC472}"/>
                </a:ext>
              </a:extLst>
            </p:cNvPr>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39" name="Google Shape;5307;p54">
              <a:extLst>
                <a:ext uri="{FF2B5EF4-FFF2-40B4-BE49-F238E27FC236}">
                  <a16:creationId xmlns:a16="http://schemas.microsoft.com/office/drawing/2014/main" id="{9B3A6D24-2610-E62E-161B-2128AD56B637}"/>
                </a:ext>
              </a:extLst>
            </p:cNvPr>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sp>
          <p:nvSpPr>
            <p:cNvPr id="40" name="Google Shape;5308;p54">
              <a:extLst>
                <a:ext uri="{FF2B5EF4-FFF2-40B4-BE49-F238E27FC236}">
                  <a16:creationId xmlns:a16="http://schemas.microsoft.com/office/drawing/2014/main" id="{6808157A-A66A-128C-2C3F-FF519AAFABDE}"/>
                </a:ext>
              </a:extLst>
            </p:cNvPr>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문체부 바탕체" panose="02030609000101010101" pitchFamily="17" charset="-127"/>
                <a:cs typeface="Arial"/>
                <a:sym typeface="Arial"/>
              </a:endParaRPr>
            </a:p>
          </p:txBody>
        </p:sp>
      </p:grpSp>
      <p:sp>
        <p:nvSpPr>
          <p:cNvPr id="44" name="직사각형 43">
            <a:extLst>
              <a:ext uri="{FF2B5EF4-FFF2-40B4-BE49-F238E27FC236}">
                <a16:creationId xmlns:a16="http://schemas.microsoft.com/office/drawing/2014/main" id="{0A8457CB-97C7-CB25-185F-2D9AEDEAD889}"/>
              </a:ext>
            </a:extLst>
          </p:cNvPr>
          <p:cNvSpPr/>
          <p:nvPr/>
        </p:nvSpPr>
        <p:spPr>
          <a:xfrm>
            <a:off x="3665307" y="4562781"/>
            <a:ext cx="2671993" cy="338554"/>
          </a:xfrm>
          <a:prstGeom prst="rect">
            <a:avLst/>
          </a:prstGeom>
        </p:spPr>
        <p:txBody>
          <a:bodyPr wrap="square">
            <a:spAutoFit/>
          </a:bodyPr>
          <a:lstStyle/>
          <a:p>
            <a:pPr algn="ctr"/>
            <a:r>
              <a:rPr kumimoji="1" lang="en-US" altLang="ko-KR" sz="1600" dirty="0">
                <a:latin typeface="바탕" panose="02030600000101010101" pitchFamily="18" charset="-127"/>
                <a:ea typeface="문체부 바탕체" panose="02030609000101010101" pitchFamily="17" charset="-127"/>
              </a:rPr>
              <a:t>Map</a:t>
            </a:r>
            <a:endParaRPr lang="ko-KR" altLang="en-US" sz="1600" dirty="0">
              <a:latin typeface="바탕" panose="02030600000101010101" pitchFamily="18" charset="-127"/>
              <a:ea typeface="문체부 바탕체" panose="02030609000101010101" pitchFamily="17" charset="-127"/>
            </a:endParaRPr>
          </a:p>
        </p:txBody>
      </p:sp>
      <p:sp>
        <p:nvSpPr>
          <p:cNvPr id="46" name="TextBox 45">
            <a:extLst>
              <a:ext uri="{FF2B5EF4-FFF2-40B4-BE49-F238E27FC236}">
                <a16:creationId xmlns:a16="http://schemas.microsoft.com/office/drawing/2014/main" id="{0D2D9D91-BB7C-A981-0BC1-BC2491A05604}"/>
              </a:ext>
            </a:extLst>
          </p:cNvPr>
          <p:cNvSpPr txBox="1"/>
          <p:nvPr/>
        </p:nvSpPr>
        <p:spPr>
          <a:xfrm>
            <a:off x="6845076" y="4466713"/>
            <a:ext cx="4597848" cy="1015663"/>
          </a:xfrm>
          <a:prstGeom prst="rect">
            <a:avLst/>
          </a:prstGeom>
          <a:noFill/>
        </p:spPr>
        <p:txBody>
          <a:bodyPr wrap="square" rtlCol="0">
            <a:spAutoFit/>
          </a:bodyPr>
          <a:lstStyle/>
          <a:p>
            <a:r>
              <a:rPr kumimoji="1" lang="en-US" altLang="ko-KR" sz="2000" b="1" dirty="0">
                <a:latin typeface="바탕" panose="02030600000101010101" pitchFamily="18" charset="-127"/>
                <a:ea typeface="문체부 바탕체" panose="02030609000101010101" pitchFamily="17" charset="-127"/>
              </a:rPr>
              <a:t>Good or bad past or present they all made you the person that you are today.</a:t>
            </a:r>
            <a:endParaRPr kumimoji="1" lang="ko-KR" altLang="en-US" sz="2000" b="1" dirty="0">
              <a:latin typeface="바탕" panose="02030600000101010101" pitchFamily="18" charset="-127"/>
              <a:ea typeface="문체부 바탕체" panose="02030609000101010101" pitchFamily="17" charset="-127"/>
            </a:endParaRPr>
          </a:p>
        </p:txBody>
      </p:sp>
      <p:sp>
        <p:nvSpPr>
          <p:cNvPr id="49" name="직사각형 48">
            <a:extLst>
              <a:ext uri="{FF2B5EF4-FFF2-40B4-BE49-F238E27FC236}">
                <a16:creationId xmlns:a16="http://schemas.microsoft.com/office/drawing/2014/main" id="{D703047D-D84B-A01E-2C58-9946B7D6BAAD}"/>
              </a:ext>
            </a:extLst>
          </p:cNvPr>
          <p:cNvSpPr/>
          <p:nvPr/>
        </p:nvSpPr>
        <p:spPr>
          <a:xfrm>
            <a:off x="858607" y="2251177"/>
            <a:ext cx="2671993" cy="338554"/>
          </a:xfrm>
          <a:prstGeom prst="rect">
            <a:avLst/>
          </a:prstGeom>
        </p:spPr>
        <p:txBody>
          <a:bodyPr wrap="square">
            <a:spAutoFit/>
          </a:bodyPr>
          <a:lstStyle/>
          <a:p>
            <a:pPr algn="ctr"/>
            <a:r>
              <a:rPr kumimoji="1" lang="en-US" altLang="ko-KR" sz="1600" dirty="0">
                <a:latin typeface="바탕" panose="02030600000101010101" pitchFamily="18" charset="-127"/>
                <a:ea typeface="문체부 바탕체" panose="02030609000101010101" pitchFamily="17" charset="-127"/>
              </a:rPr>
              <a:t>Home</a:t>
            </a:r>
            <a:endParaRPr lang="ko-KR" altLang="en-US" sz="1600" dirty="0">
              <a:latin typeface="바탕" panose="02030600000101010101" pitchFamily="18" charset="-127"/>
              <a:ea typeface="문체부 바탕체" panose="02030609000101010101" pitchFamily="17" charset="-127"/>
            </a:endParaRPr>
          </a:p>
        </p:txBody>
      </p:sp>
      <p:sp>
        <p:nvSpPr>
          <p:cNvPr id="51" name="직사각형 50">
            <a:extLst>
              <a:ext uri="{FF2B5EF4-FFF2-40B4-BE49-F238E27FC236}">
                <a16:creationId xmlns:a16="http://schemas.microsoft.com/office/drawing/2014/main" id="{E4CF664F-AE6C-31B7-2C88-7BE828605145}"/>
              </a:ext>
            </a:extLst>
          </p:cNvPr>
          <p:cNvSpPr/>
          <p:nvPr/>
        </p:nvSpPr>
        <p:spPr>
          <a:xfrm>
            <a:off x="3657965" y="2251177"/>
            <a:ext cx="2671993" cy="338554"/>
          </a:xfrm>
          <a:prstGeom prst="rect">
            <a:avLst/>
          </a:prstGeom>
        </p:spPr>
        <p:txBody>
          <a:bodyPr wrap="square">
            <a:spAutoFit/>
          </a:bodyPr>
          <a:lstStyle/>
          <a:p>
            <a:pPr algn="ctr"/>
            <a:r>
              <a:rPr kumimoji="1" lang="en-US" altLang="ko-KR" sz="1600" dirty="0">
                <a:latin typeface="바탕" panose="02030600000101010101" pitchFamily="18" charset="-127"/>
                <a:ea typeface="문체부 바탕체" panose="02030609000101010101" pitchFamily="17" charset="-127"/>
              </a:rPr>
              <a:t>Information</a:t>
            </a:r>
            <a:endParaRPr lang="ko-KR" altLang="en-US" sz="1600" dirty="0">
              <a:latin typeface="바탕" panose="02030600000101010101" pitchFamily="18" charset="-127"/>
              <a:ea typeface="문체부 바탕체" panose="02030609000101010101" pitchFamily="17" charset="-127"/>
            </a:endParaRPr>
          </a:p>
        </p:txBody>
      </p:sp>
      <p:sp>
        <p:nvSpPr>
          <p:cNvPr id="58" name="직사각형 57">
            <a:extLst>
              <a:ext uri="{FF2B5EF4-FFF2-40B4-BE49-F238E27FC236}">
                <a16:creationId xmlns:a16="http://schemas.microsoft.com/office/drawing/2014/main" id="{6B94A175-85C6-63F1-2443-E1032353FB50}"/>
              </a:ext>
            </a:extLst>
          </p:cNvPr>
          <p:cNvSpPr/>
          <p:nvPr/>
        </p:nvSpPr>
        <p:spPr>
          <a:xfrm>
            <a:off x="6485025" y="2251177"/>
            <a:ext cx="2671993" cy="338554"/>
          </a:xfrm>
          <a:prstGeom prst="rect">
            <a:avLst/>
          </a:prstGeom>
        </p:spPr>
        <p:txBody>
          <a:bodyPr wrap="square">
            <a:spAutoFit/>
          </a:bodyPr>
          <a:lstStyle/>
          <a:p>
            <a:pPr algn="ctr"/>
            <a:r>
              <a:rPr kumimoji="1" lang="en-US" altLang="ko-KR" sz="1600" dirty="0">
                <a:latin typeface="바탕" panose="02030600000101010101" pitchFamily="18" charset="-127"/>
                <a:ea typeface="문체부 바탕체" panose="02030609000101010101" pitchFamily="17" charset="-127"/>
              </a:rPr>
              <a:t>Tools</a:t>
            </a:r>
            <a:endParaRPr lang="ko-KR" altLang="en-US" sz="1600" dirty="0">
              <a:latin typeface="바탕" panose="02030600000101010101" pitchFamily="18" charset="-127"/>
              <a:ea typeface="문체부 바탕체" panose="02030609000101010101" pitchFamily="17" charset="-127"/>
            </a:endParaRPr>
          </a:p>
        </p:txBody>
      </p:sp>
      <p:sp>
        <p:nvSpPr>
          <p:cNvPr id="60" name="직사각형 59">
            <a:extLst>
              <a:ext uri="{FF2B5EF4-FFF2-40B4-BE49-F238E27FC236}">
                <a16:creationId xmlns:a16="http://schemas.microsoft.com/office/drawing/2014/main" id="{5471AC4B-1675-A4C5-759D-4F9667D99271}"/>
              </a:ext>
            </a:extLst>
          </p:cNvPr>
          <p:cNvSpPr/>
          <p:nvPr/>
        </p:nvSpPr>
        <p:spPr>
          <a:xfrm>
            <a:off x="858607" y="4584761"/>
            <a:ext cx="2671993" cy="338554"/>
          </a:xfrm>
          <a:prstGeom prst="rect">
            <a:avLst/>
          </a:prstGeom>
        </p:spPr>
        <p:txBody>
          <a:bodyPr wrap="square">
            <a:spAutoFit/>
          </a:bodyPr>
          <a:lstStyle/>
          <a:p>
            <a:pPr algn="ctr"/>
            <a:r>
              <a:rPr kumimoji="1" lang="en-US" altLang="ko-KR" sz="1600" dirty="0">
                <a:latin typeface="바탕" panose="02030600000101010101" pitchFamily="18" charset="-127"/>
                <a:ea typeface="문체부 바탕체" panose="02030609000101010101" pitchFamily="17" charset="-127"/>
              </a:rPr>
              <a:t>Foods</a:t>
            </a:r>
            <a:endParaRPr lang="ko-KR" altLang="en-US" sz="1600" dirty="0">
              <a:latin typeface="바탕" panose="02030600000101010101" pitchFamily="18" charset="-127"/>
              <a:ea typeface="문체부 바탕체" panose="02030609000101010101" pitchFamily="17" charset="-127"/>
            </a:endParaRPr>
          </a:p>
        </p:txBody>
      </p:sp>
      <p:sp>
        <p:nvSpPr>
          <p:cNvPr id="2" name="직사각형 1">
            <a:extLst>
              <a:ext uri="{FF2B5EF4-FFF2-40B4-BE49-F238E27FC236}">
                <a16:creationId xmlns:a16="http://schemas.microsoft.com/office/drawing/2014/main" id="{9A3698BB-43BF-9C10-2AD6-37E62D96C4EE}"/>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
        <p:nvSpPr>
          <p:cNvPr id="3" name="TextBox 2">
            <a:extLst>
              <a:ext uri="{FF2B5EF4-FFF2-40B4-BE49-F238E27FC236}">
                <a16:creationId xmlns:a16="http://schemas.microsoft.com/office/drawing/2014/main" id="{E8FA82A8-F5C6-E87E-6BEE-6B6C1DAD0D45}"/>
              </a:ext>
            </a:extLst>
          </p:cNvPr>
          <p:cNvSpPr txBox="1"/>
          <p:nvPr/>
        </p:nvSpPr>
        <p:spPr>
          <a:xfrm>
            <a:off x="1187777" y="313582"/>
            <a:ext cx="3819891" cy="338554"/>
          </a:xfrm>
          <a:prstGeom prst="rect">
            <a:avLst/>
          </a:prstGeom>
          <a:noFill/>
        </p:spPr>
        <p:txBody>
          <a:bodyPr wrap="square" rtlCol="0">
            <a:spAutoFit/>
          </a:bodyPr>
          <a:lstStyle/>
          <a:p>
            <a:r>
              <a:rPr kumimoji="1" lang="en-US" altLang="ko-KR" sz="1600" dirty="0">
                <a:latin typeface="바탕" panose="02030600000101010101" pitchFamily="18" charset="-127"/>
                <a:ea typeface="문체부 바탕체" panose="02030609000101010101" pitchFamily="17" charset="-127"/>
              </a:rPr>
              <a:t>Techniques</a:t>
            </a:r>
            <a:endParaRPr kumimoji="1" lang="ko-KR" altLang="en-US" sz="1600"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395802512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1273</Words>
  <Application>Microsoft Office PowerPoint</Application>
  <PresentationFormat>와이드스크린</PresentationFormat>
  <Paragraphs>82</Paragraphs>
  <Slides>24</Slides>
  <Notes>0</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24</vt:i4>
      </vt:variant>
    </vt:vector>
  </HeadingPairs>
  <TitlesOfParts>
    <vt:vector size="27" baseType="lpstr">
      <vt:lpstr>바탕</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박재희</dc:creator>
  <cp:lastModifiedBy>박재희</cp:lastModifiedBy>
  <cp:revision>7</cp:revision>
  <dcterms:created xsi:type="dcterms:W3CDTF">2022-08-26T15:18:14Z</dcterms:created>
  <dcterms:modified xsi:type="dcterms:W3CDTF">2022-08-26T17:39:22Z</dcterms:modified>
</cp:coreProperties>
</file>